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2" r:id="rId4"/>
  </p:sldMasterIdLst>
  <p:notesMasterIdLst>
    <p:notesMasterId r:id="rId12"/>
  </p:notesMasterIdLst>
  <p:handoutMasterIdLst>
    <p:handoutMasterId r:id="rId13"/>
  </p:handoutMasterIdLst>
  <p:sldIdLst>
    <p:sldId id="460" r:id="rId5"/>
    <p:sldId id="435" r:id="rId6"/>
    <p:sldId id="467" r:id="rId7"/>
    <p:sldId id="470" r:id="rId8"/>
    <p:sldId id="471" r:id="rId9"/>
    <p:sldId id="468" r:id="rId10"/>
    <p:sldId id="472" r:id="rId11"/>
  </p:sldIdLst>
  <p:sldSz cx="24382413" cy="13716000"/>
  <p:notesSz cx="6858000" cy="9144000"/>
  <p:embeddedFontLst>
    <p:embeddedFont>
      <p:font typeface="Bitter" pitchFamily="2" charset="77"/>
      <p:regular r:id="rId14"/>
      <p:bold r:id="rId15"/>
      <p:italic r:id="rId16"/>
      <p:boldItalic r:id="rId17"/>
    </p:embeddedFont>
    <p:embeddedFont>
      <p:font typeface="Bitter Medium" pitchFamily="2" charset="77"/>
      <p:regular r:id="rId18"/>
      <p:italic r:id="rId19"/>
    </p:embeddedFont>
    <p:embeddedFont>
      <p:font typeface="Bitter SemiBold" pitchFamily="2" charset="77"/>
      <p:regular r:id="rId20"/>
      <p:bold r:id="rId21"/>
      <p:italic r:id="rId22"/>
      <p:boldItalic r:id="rId23"/>
    </p:embeddedFont>
    <p:embeddedFont>
      <p:font typeface="Rubik" pitchFamily="2" charset="-79"/>
      <p:regular r:id="rId24"/>
      <p:bold r:id="rId25"/>
      <p:italic r:id="rId26"/>
      <p:boldItalic r:id="rId27"/>
    </p:embeddedFont>
    <p:embeddedFont>
      <p:font typeface="Rubik Medium" pitchFamily="2" charset="-79"/>
      <p:regular r:id="rId28"/>
      <p:italic r:id="rId29"/>
    </p:embeddedFont>
    <p:embeddedFont>
      <p:font typeface="Rubik SemiBold" pitchFamily="2" charset="-79"/>
      <p:regular r:id="rId30"/>
      <p:bold r:id="rId31"/>
      <p:italic r:id="rId32"/>
      <p:boldItalic r:id="rId33"/>
    </p:embeddedFont>
  </p:embeddedFontLst>
  <p:custDataLst>
    <p:tags r:id="rId3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dis Nikou" initials="MN" lastIdx="1" clrIdx="0">
    <p:extLst>
      <p:ext uri="{19B8F6BF-5375-455C-9EA6-DF929625EA0E}">
        <p15:presenceInfo xmlns:p15="http://schemas.microsoft.com/office/powerpoint/2012/main" userId="S::mahdis.nikou@brightcarbon.com::d5834665-7bc3-47f1-85ef-fc6fca3117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F4EB"/>
    <a:srgbClr val="F8EFF2"/>
    <a:srgbClr val="F6E3EA"/>
    <a:srgbClr val="FD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A111915-BE36-4E01-A7E5-04B1672EAD3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212" autoAdjust="0"/>
    <p:restoredTop sz="96327" autoAdjust="0"/>
  </p:normalViewPr>
  <p:slideViewPr>
    <p:cSldViewPr snapToGrid="0">
      <p:cViewPr varScale="1">
        <p:scale>
          <a:sx n="132" d="100"/>
          <a:sy n="132" d="100"/>
        </p:scale>
        <p:origin x="920" y="192"/>
      </p:cViewPr>
      <p:guideLst/>
    </p:cSldViewPr>
  </p:slideViewPr>
  <p:outlineViewPr>
    <p:cViewPr>
      <p:scale>
        <a:sx n="33" d="100"/>
        <a:sy n="33" d="100"/>
      </p:scale>
      <p:origin x="0" y="0"/>
    </p:cViewPr>
  </p:outlineViewPr>
  <p:notesTextViewPr>
    <p:cViewPr>
      <p:scale>
        <a:sx n="105" d="100"/>
        <a:sy n="105" d="100"/>
      </p:scale>
      <p:origin x="0" y="0"/>
    </p:cViewPr>
  </p:notesTextViewPr>
  <p:sorterViewPr>
    <p:cViewPr>
      <p:scale>
        <a:sx n="50" d="100"/>
        <a:sy n="50" d="100"/>
      </p:scale>
      <p:origin x="0" y="-174"/>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handoutMaster" Target="handoutMasters/handoutMaster1.xml"/><Relationship Id="rId18" Type="http://schemas.openxmlformats.org/officeDocument/2006/relationships/font" Target="fonts/font5.fntdata"/><Relationship Id="rId26" Type="http://schemas.openxmlformats.org/officeDocument/2006/relationships/font" Target="fonts/font13.fntdata"/><Relationship Id="rId39" Type="http://schemas.openxmlformats.org/officeDocument/2006/relationships/tableStyles" Target="tableStyles.xml"/><Relationship Id="rId21" Type="http://schemas.openxmlformats.org/officeDocument/2006/relationships/font" Target="fonts/font8.fntdata"/><Relationship Id="rId34" Type="http://schemas.openxmlformats.org/officeDocument/2006/relationships/tags" Target="tags/tag1.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1E1AB9-7886-4482-8595-88931F0C13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Rubik" pitchFamily="2" charset="-79"/>
            </a:endParaRPr>
          </a:p>
        </p:txBody>
      </p:sp>
      <p:sp>
        <p:nvSpPr>
          <p:cNvPr id="3" name="Date Placeholder 2">
            <a:extLst>
              <a:ext uri="{FF2B5EF4-FFF2-40B4-BE49-F238E27FC236}">
                <a16:creationId xmlns:a16="http://schemas.microsoft.com/office/drawing/2014/main" id="{08E0B9A8-8493-4582-A93D-3051DEFA6A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19DB69-C6C7-4597-9C06-3C2A2F02C5F6}" type="datetimeFigureOut">
              <a:rPr lang="en-GB" smtClean="0">
                <a:latin typeface="Rubik" pitchFamily="2" charset="-79"/>
              </a:rPr>
              <a:t>26/06/2025</a:t>
            </a:fld>
            <a:endParaRPr lang="en-GB" dirty="0">
              <a:latin typeface="Rubik" pitchFamily="2" charset="-79"/>
            </a:endParaRPr>
          </a:p>
        </p:txBody>
      </p:sp>
      <p:sp>
        <p:nvSpPr>
          <p:cNvPr id="4" name="Footer Placeholder 3">
            <a:extLst>
              <a:ext uri="{FF2B5EF4-FFF2-40B4-BE49-F238E27FC236}">
                <a16:creationId xmlns:a16="http://schemas.microsoft.com/office/drawing/2014/main" id="{82E7423C-6429-4385-A65E-1E14F66249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Rubik" pitchFamily="2" charset="-79"/>
            </a:endParaRPr>
          </a:p>
        </p:txBody>
      </p:sp>
      <p:sp>
        <p:nvSpPr>
          <p:cNvPr id="5" name="Slide Number Placeholder 4">
            <a:extLst>
              <a:ext uri="{FF2B5EF4-FFF2-40B4-BE49-F238E27FC236}">
                <a16:creationId xmlns:a16="http://schemas.microsoft.com/office/drawing/2014/main" id="{447CD81B-DE1C-45DD-A06A-129227D529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3920A1-2C06-4FBE-8EDF-A6F5E44A7D41}" type="slidenum">
              <a:rPr lang="en-GB" smtClean="0">
                <a:latin typeface="Rubik" pitchFamily="2" charset="-79"/>
              </a:rPr>
              <a:t>‹#›</a:t>
            </a:fld>
            <a:endParaRPr lang="en-GB" dirty="0">
              <a:latin typeface="Rubik" pitchFamily="2" charset="-79"/>
            </a:endParaRPr>
          </a:p>
        </p:txBody>
      </p:sp>
    </p:spTree>
    <p:extLst>
      <p:ext uri="{BB962C8B-B14F-4D97-AF65-F5344CB8AC3E}">
        <p14:creationId xmlns:p14="http://schemas.microsoft.com/office/powerpoint/2010/main" val="181172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ubik" pitchFamily="2" charset="-79"/>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ubik" pitchFamily="2" charset="-79"/>
              </a:defRPr>
            </a:lvl1pPr>
          </a:lstStyle>
          <a:p>
            <a:fld id="{D08ECCEA-2969-42E4-A1A0-9C247F9CF1CC}" type="datetimeFigureOut">
              <a:rPr lang="en-GB" smtClean="0"/>
              <a:pPr/>
              <a:t>26/06/2025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ubik" pitchFamily="2" charset="-79"/>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ubik" pitchFamily="2" charset="-79"/>
              </a:defRPr>
            </a:lvl1pPr>
          </a:lstStyle>
          <a:p>
            <a:fld id="{25B5EE77-8CAC-4815-8642-F6182C046882}" type="slidenum">
              <a:rPr lang="en-GB" smtClean="0"/>
              <a:pPr/>
              <a:t>‹#›</a:t>
            </a:fld>
            <a:endParaRPr lang="en-GB" dirty="0"/>
          </a:p>
        </p:txBody>
      </p:sp>
    </p:spTree>
    <p:extLst>
      <p:ext uri="{BB962C8B-B14F-4D97-AF65-F5344CB8AC3E}">
        <p14:creationId xmlns:p14="http://schemas.microsoft.com/office/powerpoint/2010/main" val="1850730902"/>
      </p:ext>
    </p:extLst>
  </p:cSld>
  <p:clrMap bg1="lt1" tx1="dk1" bg2="lt2" tx2="dk2" accent1="accent1" accent2="accent2" accent3="accent3" accent4="accent4" accent5="accent5" accent6="accent6" hlink="hlink" folHlink="folHlink"/>
  <p:notesStyle>
    <a:lvl1pPr marL="0" algn="l" defTabSz="1828709" rtl="0" eaLnBrk="1" latinLnBrk="0" hangingPunct="1">
      <a:defRPr sz="2400" b="0" i="0" kern="1200">
        <a:solidFill>
          <a:schemeClr val="tx1"/>
        </a:solidFill>
        <a:latin typeface="Rubik" pitchFamily="2" charset="-79"/>
        <a:ea typeface="+mn-ea"/>
        <a:cs typeface="+mn-cs"/>
      </a:defRPr>
    </a:lvl1pPr>
    <a:lvl2pPr marL="914354" algn="l" defTabSz="1828709" rtl="0" eaLnBrk="1" latinLnBrk="0" hangingPunct="1">
      <a:defRPr sz="2400" b="0" i="0" kern="1200">
        <a:solidFill>
          <a:schemeClr val="tx1"/>
        </a:solidFill>
        <a:latin typeface="Rubik" pitchFamily="2" charset="-79"/>
        <a:ea typeface="+mn-ea"/>
        <a:cs typeface="+mn-cs"/>
      </a:defRPr>
    </a:lvl2pPr>
    <a:lvl3pPr marL="1828709" algn="l" defTabSz="1828709" rtl="0" eaLnBrk="1" latinLnBrk="0" hangingPunct="1">
      <a:defRPr sz="2400" b="0" i="0" kern="1200">
        <a:solidFill>
          <a:schemeClr val="tx1"/>
        </a:solidFill>
        <a:latin typeface="Rubik" pitchFamily="2" charset="-79"/>
        <a:ea typeface="+mn-ea"/>
        <a:cs typeface="+mn-cs"/>
      </a:defRPr>
    </a:lvl3pPr>
    <a:lvl4pPr marL="2743063" algn="l" defTabSz="1828709" rtl="0" eaLnBrk="1" latinLnBrk="0" hangingPunct="1">
      <a:defRPr sz="2400" b="0" i="0" kern="1200">
        <a:solidFill>
          <a:schemeClr val="tx1"/>
        </a:solidFill>
        <a:latin typeface="Rubik" pitchFamily="2" charset="-79"/>
        <a:ea typeface="+mn-ea"/>
        <a:cs typeface="+mn-cs"/>
      </a:defRPr>
    </a:lvl4pPr>
    <a:lvl5pPr marL="3657417" algn="l" defTabSz="1828709" rtl="0" eaLnBrk="1" latinLnBrk="0" hangingPunct="1">
      <a:defRPr sz="2400" b="0" i="0" kern="1200">
        <a:solidFill>
          <a:schemeClr val="tx1"/>
        </a:solidFill>
        <a:latin typeface="Rubik" pitchFamily="2" charset="-79"/>
        <a:ea typeface="+mn-ea"/>
        <a:cs typeface="+mn-cs"/>
      </a:defRPr>
    </a:lvl5pPr>
    <a:lvl6pPr marL="4571771" algn="l" defTabSz="1828709" rtl="0" eaLnBrk="1" latinLnBrk="0" hangingPunct="1">
      <a:defRPr sz="2400" kern="1200">
        <a:solidFill>
          <a:schemeClr val="tx1"/>
        </a:solidFill>
        <a:latin typeface="+mn-lt"/>
        <a:ea typeface="+mn-ea"/>
        <a:cs typeface="+mn-cs"/>
      </a:defRPr>
    </a:lvl6pPr>
    <a:lvl7pPr marL="5486126" algn="l" defTabSz="1828709" rtl="0" eaLnBrk="1" latinLnBrk="0" hangingPunct="1">
      <a:defRPr sz="2400" kern="1200">
        <a:solidFill>
          <a:schemeClr val="tx1"/>
        </a:solidFill>
        <a:latin typeface="+mn-lt"/>
        <a:ea typeface="+mn-ea"/>
        <a:cs typeface="+mn-cs"/>
      </a:defRPr>
    </a:lvl7pPr>
    <a:lvl8pPr marL="6400480" algn="l" defTabSz="1828709" rtl="0" eaLnBrk="1" latinLnBrk="0" hangingPunct="1">
      <a:defRPr sz="2400" kern="1200">
        <a:solidFill>
          <a:schemeClr val="tx1"/>
        </a:solidFill>
        <a:latin typeface="+mn-lt"/>
        <a:ea typeface="+mn-ea"/>
        <a:cs typeface="+mn-cs"/>
      </a:defRPr>
    </a:lvl8pPr>
    <a:lvl9pPr marL="7314834" algn="l" defTabSz="1828709"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1</a:t>
            </a:fld>
            <a:endParaRPr lang="en-GB" dirty="0"/>
          </a:p>
        </p:txBody>
      </p:sp>
    </p:spTree>
    <p:extLst>
      <p:ext uri="{BB962C8B-B14F-4D97-AF65-F5344CB8AC3E}">
        <p14:creationId xmlns:p14="http://schemas.microsoft.com/office/powerpoint/2010/main" val="3128058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Notes</a:t>
            </a:r>
          </a:p>
        </p:txBody>
      </p:sp>
      <p:sp>
        <p:nvSpPr>
          <p:cNvPr id="4" name="Slide Number Placeholder 3"/>
          <p:cNvSpPr>
            <a:spLocks noGrp="1"/>
          </p:cNvSpPr>
          <p:nvPr>
            <p:ph type="sldNum" sz="quarter" idx="5"/>
          </p:nvPr>
        </p:nvSpPr>
        <p:spPr/>
        <p:txBody>
          <a:bodyPr/>
          <a:lstStyle/>
          <a:p>
            <a:fld id="{25B5EE77-8CAC-4815-8642-F6182C046882}" type="slidenum">
              <a:rPr lang="en-GB" smtClean="0"/>
              <a:t>2</a:t>
            </a:fld>
            <a:endParaRPr lang="en-GB"/>
          </a:p>
        </p:txBody>
      </p:sp>
    </p:spTree>
    <p:extLst>
      <p:ext uri="{BB962C8B-B14F-4D97-AF65-F5344CB8AC3E}">
        <p14:creationId xmlns:p14="http://schemas.microsoft.com/office/powerpoint/2010/main" val="830688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Notes</a:t>
            </a:r>
          </a:p>
        </p:txBody>
      </p:sp>
      <p:sp>
        <p:nvSpPr>
          <p:cNvPr id="4" name="Slide Number Placeholder 3"/>
          <p:cNvSpPr>
            <a:spLocks noGrp="1"/>
          </p:cNvSpPr>
          <p:nvPr>
            <p:ph type="sldNum" sz="quarter" idx="5"/>
          </p:nvPr>
        </p:nvSpPr>
        <p:spPr/>
        <p:txBody>
          <a:bodyPr/>
          <a:lstStyle/>
          <a:p>
            <a:fld id="{25B5EE77-8CAC-4815-8642-F6182C046882}" type="slidenum">
              <a:rPr lang="en-GB" smtClean="0"/>
              <a:t>3</a:t>
            </a:fld>
            <a:endParaRPr lang="en-GB"/>
          </a:p>
        </p:txBody>
      </p:sp>
    </p:spTree>
    <p:extLst>
      <p:ext uri="{BB962C8B-B14F-4D97-AF65-F5344CB8AC3E}">
        <p14:creationId xmlns:p14="http://schemas.microsoft.com/office/powerpoint/2010/main" val="202072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44291-6C27-0C10-B89B-921D9D751F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A99305-46BC-B05C-28D0-92A6CAF335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E57C10-0715-730D-BE6F-B8297877677E}"/>
              </a:ext>
            </a:extLst>
          </p:cNvPr>
          <p:cNvSpPr>
            <a:spLocks noGrp="1"/>
          </p:cNvSpPr>
          <p:nvPr>
            <p:ph type="body" idx="1"/>
          </p:nvPr>
        </p:nvSpPr>
        <p:spPr/>
        <p:txBody>
          <a:bodyPr/>
          <a:lstStyle/>
          <a:p>
            <a:r>
              <a:rPr lang="en-GB" dirty="0"/>
              <a:t>Notes</a:t>
            </a:r>
          </a:p>
        </p:txBody>
      </p:sp>
      <p:sp>
        <p:nvSpPr>
          <p:cNvPr id="4" name="Slide Number Placeholder 3">
            <a:extLst>
              <a:ext uri="{FF2B5EF4-FFF2-40B4-BE49-F238E27FC236}">
                <a16:creationId xmlns:a16="http://schemas.microsoft.com/office/drawing/2014/main" id="{0A427312-6BF7-A2E2-59D8-2631AB922D8B}"/>
              </a:ext>
            </a:extLst>
          </p:cNvPr>
          <p:cNvSpPr>
            <a:spLocks noGrp="1"/>
          </p:cNvSpPr>
          <p:nvPr>
            <p:ph type="sldNum" sz="quarter" idx="5"/>
          </p:nvPr>
        </p:nvSpPr>
        <p:spPr/>
        <p:txBody>
          <a:bodyPr/>
          <a:lstStyle/>
          <a:p>
            <a:fld id="{25B5EE77-8CAC-4815-8642-F6182C046882}" type="slidenum">
              <a:rPr lang="en-GB" smtClean="0"/>
              <a:t>6</a:t>
            </a:fld>
            <a:endParaRPr lang="en-GB"/>
          </a:p>
        </p:txBody>
      </p:sp>
    </p:spTree>
    <p:extLst>
      <p:ext uri="{BB962C8B-B14F-4D97-AF65-F5344CB8AC3E}">
        <p14:creationId xmlns:p14="http://schemas.microsoft.com/office/powerpoint/2010/main" val="2551851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C9FA4-08ED-FE61-87CD-5E63DFC656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412613-0ED5-324A-23F8-7DD8D917D5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14AEF4-28D1-F87A-66B2-2A6B9941C530}"/>
              </a:ext>
            </a:extLst>
          </p:cNvPr>
          <p:cNvSpPr>
            <a:spLocks noGrp="1"/>
          </p:cNvSpPr>
          <p:nvPr>
            <p:ph type="body" idx="1"/>
          </p:nvPr>
        </p:nvSpPr>
        <p:spPr/>
        <p:txBody>
          <a:bodyPr/>
          <a:lstStyle/>
          <a:p>
            <a:r>
              <a:rPr lang="en-GB" dirty="0"/>
              <a:t>Notes</a:t>
            </a:r>
          </a:p>
        </p:txBody>
      </p:sp>
      <p:sp>
        <p:nvSpPr>
          <p:cNvPr id="4" name="Slide Number Placeholder 3">
            <a:extLst>
              <a:ext uri="{FF2B5EF4-FFF2-40B4-BE49-F238E27FC236}">
                <a16:creationId xmlns:a16="http://schemas.microsoft.com/office/drawing/2014/main" id="{DE5A7EB4-C4DD-E5D9-0BE9-785C3D6B162B}"/>
              </a:ext>
            </a:extLst>
          </p:cNvPr>
          <p:cNvSpPr>
            <a:spLocks noGrp="1"/>
          </p:cNvSpPr>
          <p:nvPr>
            <p:ph type="sldNum" sz="quarter" idx="5"/>
          </p:nvPr>
        </p:nvSpPr>
        <p:spPr/>
        <p:txBody>
          <a:bodyPr/>
          <a:lstStyle/>
          <a:p>
            <a:fld id="{25B5EE77-8CAC-4815-8642-F6182C046882}" type="slidenum">
              <a:rPr lang="en-GB" smtClean="0"/>
              <a:t>7</a:t>
            </a:fld>
            <a:endParaRPr lang="en-GB"/>
          </a:p>
        </p:txBody>
      </p:sp>
    </p:spTree>
    <p:extLst>
      <p:ext uri="{BB962C8B-B14F-4D97-AF65-F5344CB8AC3E}">
        <p14:creationId xmlns:p14="http://schemas.microsoft.com/office/powerpoint/2010/main" val="4038479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2.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2.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2.sv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right">
    <p:bg>
      <p:bgPr>
        <a:solidFill>
          <a:schemeClr val="bg1">
            <a:alpha val="10000"/>
          </a:schemeClr>
        </a:solidFill>
        <a:effectLst/>
      </p:bgPr>
    </p:bg>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n-GB"/>
              <a:t>Click icon to add picture</a:t>
            </a:r>
            <a:endParaRPr lang="en-DK" dirty="0"/>
          </a:p>
        </p:txBody>
      </p:sp>
      <p:sp>
        <p:nvSpPr>
          <p:cNvPr id="7" name="Text Placeholder 6">
            <a:extLst>
              <a:ext uri="{FF2B5EF4-FFF2-40B4-BE49-F238E27FC236}">
                <a16:creationId xmlns:a16="http://schemas.microsoft.com/office/drawing/2014/main" id="{04EC3623-AEB1-8E30-69F4-C79E264B72AB}"/>
              </a:ext>
            </a:extLst>
          </p:cNvPr>
          <p:cNvSpPr>
            <a:spLocks noGrp="1"/>
          </p:cNvSpPr>
          <p:nvPr>
            <p:ph type="body" sz="quarter" idx="14"/>
          </p:nvPr>
        </p:nvSpPr>
        <p:spPr>
          <a:xfrm>
            <a:off x="2109788"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4063570569"/>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accent1">
            <a:alpha val="10000"/>
          </a:schemeClr>
        </a:solidFill>
        <a:effectLst/>
      </p:bgPr>
    </p:bg>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8993" y="7397750"/>
            <a:ext cx="8641557" cy="2089150"/>
          </a:xfrm>
        </p:spPr>
        <p:txBody>
          <a:bodyPr>
            <a:normAutofit/>
          </a:bodyPr>
          <a:lstStyle>
            <a:lvl1pPr marL="0" indent="0" algn="l">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26/06/2025</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
        <p:nvSpPr>
          <p:cNvPr id="10" name="Text Placeholder 9">
            <a:extLst>
              <a:ext uri="{FF2B5EF4-FFF2-40B4-BE49-F238E27FC236}">
                <a16:creationId xmlns:a16="http://schemas.microsoft.com/office/drawing/2014/main" id="{D54CE6BF-C925-5971-8A10-47251A6A9989}"/>
              </a:ext>
            </a:extLst>
          </p:cNvPr>
          <p:cNvSpPr>
            <a:spLocks noGrp="1"/>
          </p:cNvSpPr>
          <p:nvPr>
            <p:ph type="body" sz="quarter" idx="18" hasCustomPrompt="1"/>
          </p:nvPr>
        </p:nvSpPr>
        <p:spPr>
          <a:xfrm>
            <a:off x="2109788" y="5327650"/>
            <a:ext cx="8640762" cy="2070100"/>
          </a:xfrm>
        </p:spPr>
        <p:txBody>
          <a:bodyPr anchor="b">
            <a:normAutofit/>
          </a:bodyPr>
          <a:lstStyle>
            <a:lvl1pPr>
              <a:lnSpc>
                <a:spcPct val="90000"/>
              </a:lnSpc>
              <a:defRPr sz="4800" b="1" i="0">
                <a:solidFill>
                  <a:schemeClr val="accent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here to add text for your presentation title</a:t>
            </a:r>
            <a:endParaRPr lang="en-DK" dirty="0"/>
          </a:p>
        </p:txBody>
      </p:sp>
      <p:pic>
        <p:nvPicPr>
          <p:cNvPr id="11" name="Picture 10" descr="Text, logo&#10;&#10;Description automatically generated">
            <a:extLst>
              <a:ext uri="{FF2B5EF4-FFF2-40B4-BE49-F238E27FC236}">
                <a16:creationId xmlns:a16="http://schemas.microsoft.com/office/drawing/2014/main" id="{8E1A8DD7-566C-720E-F3D7-96F62477D08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9371" y="817558"/>
            <a:ext cx="5741592" cy="2009557"/>
          </a:xfrm>
          <a:prstGeom prst="rect">
            <a:avLst/>
          </a:prstGeom>
        </p:spPr>
      </p:pic>
    </p:spTree>
    <p:custDataLst>
      <p:tags r:id="rId1"/>
    </p:custDataLst>
    <p:extLst>
      <p:ext uri="{BB962C8B-B14F-4D97-AF65-F5344CB8AC3E}">
        <p14:creationId xmlns:p14="http://schemas.microsoft.com/office/powerpoint/2010/main" val="4288661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3">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9E4D631C-F528-4017-A823-9E589D63CF5E}"/>
              </a:ext>
            </a:extLst>
          </p:cNvPr>
          <p:cNvPicPr>
            <a:picLocks noChangeAspect="1"/>
          </p:cNvPicPr>
          <p:nvPr userDrawn="1"/>
        </p:nvPicPr>
        <p:blipFill rotWithShape="1">
          <a:blip r:embed="rId3">
            <a:alphaModFix amt="60000"/>
          </a:blip>
          <a:srcRect l="11720" r="4004" b="724"/>
          <a:stretch/>
        </p:blipFill>
        <p:spPr>
          <a:xfrm>
            <a:off x="0" y="0"/>
            <a:ext cx="24382413" cy="13716000"/>
          </a:xfrm>
          <a:prstGeom prst="rect">
            <a:avLst/>
          </a:prstGeom>
        </p:spPr>
      </p:pic>
      <p:sp>
        <p:nvSpPr>
          <p:cNvPr id="11" name="Rectangle 10">
            <a:extLst>
              <a:ext uri="{FF2B5EF4-FFF2-40B4-BE49-F238E27FC236}">
                <a16:creationId xmlns:a16="http://schemas.microsoft.com/office/drawing/2014/main" id="{66406FCF-E2CF-4466-A3B6-A4E7281EC983}"/>
              </a:ext>
            </a:extLst>
          </p:cNvPr>
          <p:cNvSpPr/>
          <p:nvPr userDrawn="1"/>
        </p:nvSpPr>
        <p:spPr>
          <a:xfrm>
            <a:off x="12209462" y="5335958"/>
            <a:ext cx="11483975" cy="414300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Rubik" pitchFamily="2" charset="-79"/>
            </a:endParaRPr>
          </a:p>
        </p:txBody>
      </p:sp>
      <p:sp>
        <p:nvSpPr>
          <p:cNvPr id="2" name="Title 1">
            <a:extLst>
              <a:ext uri="{FF2B5EF4-FFF2-40B4-BE49-F238E27FC236}">
                <a16:creationId xmlns:a16="http://schemas.microsoft.com/office/drawing/2014/main" id="{89D95EB8-8670-42B0-B793-AA964729EFA1}"/>
              </a:ext>
            </a:extLst>
          </p:cNvPr>
          <p:cNvSpPr>
            <a:spLocks noGrp="1"/>
          </p:cNvSpPr>
          <p:nvPr userDrawn="1">
            <p:ph type="title" hasCustomPrompt="1"/>
          </p:nvPr>
        </p:nvSpPr>
        <p:spPr>
          <a:xfrm>
            <a:off x="12569449" y="5688489"/>
            <a:ext cx="10764000" cy="2339348"/>
          </a:xfrm>
          <a:prstGeom prst="rect">
            <a:avLst/>
          </a:prstGeom>
        </p:spPr>
        <p:txBody>
          <a:bodyPr wrap="square">
            <a:normAutofit/>
          </a:bodyPr>
          <a:lstStyle>
            <a:lvl1pPr>
              <a:defRPr lang="en-GB" sz="4800" b="1" i="0" cap="none">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5" name="Text Placeholder 64">
            <a:extLst>
              <a:ext uri="{FF2B5EF4-FFF2-40B4-BE49-F238E27FC236}">
                <a16:creationId xmlns:a16="http://schemas.microsoft.com/office/drawing/2014/main" id="{EFE5FD6B-F392-4A63-A58F-5952EC6AE71B}"/>
              </a:ext>
            </a:extLst>
          </p:cNvPr>
          <p:cNvSpPr>
            <a:spLocks noGrp="1"/>
          </p:cNvSpPr>
          <p:nvPr>
            <p:ph type="body" sz="quarter" idx="14" hasCustomPrompt="1"/>
          </p:nvPr>
        </p:nvSpPr>
        <p:spPr>
          <a:xfrm>
            <a:off x="12569448" y="8503432"/>
            <a:ext cx="10763999" cy="503536"/>
          </a:xfrm>
          <a:prstGeom prst="rect">
            <a:avLst/>
          </a:prstGeom>
        </p:spPr>
        <p:txBody>
          <a:bodyPr vert="horz" wrap="square" lIns="360000" tIns="45720" rIns="91440" bIns="45720" rtlCol="0" anchor="ctr">
            <a:spAutoFit/>
          </a:bodyPr>
          <a:lstStyle>
            <a:lvl1pPr marL="0" indent="0" algn="r">
              <a:buNone/>
              <a:defRPr lang="en-US" sz="2000" b="1" i="0" smtClean="0">
                <a:solidFill>
                  <a:schemeClr val="bg1"/>
                </a:solidFill>
                <a:latin typeface="Rubik Medium" pitchFamily="2" charset="-79"/>
                <a:ea typeface="Roboto Bold" panose="02000000000000000000" pitchFamily="2" charset="0"/>
                <a:cs typeface="Rubik Medium" pitchFamily="2" charset="-79"/>
              </a:defRPr>
            </a:lvl1pPr>
            <a:lvl2pPr>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r>
              <a:rPr lang="en-US" dirty="0"/>
              <a:t>Click to add presenter’s name | Job title</a:t>
            </a:r>
          </a:p>
        </p:txBody>
      </p:sp>
      <p:sp>
        <p:nvSpPr>
          <p:cNvPr id="68" name="Picture Placeholder 67">
            <a:extLst>
              <a:ext uri="{FF2B5EF4-FFF2-40B4-BE49-F238E27FC236}">
                <a16:creationId xmlns:a16="http://schemas.microsoft.com/office/drawing/2014/main" id="{9DF9BE3C-CF79-406E-9DDB-390A497B4556}"/>
              </a:ext>
            </a:extLst>
          </p:cNvPr>
          <p:cNvSpPr>
            <a:spLocks noGrp="1"/>
          </p:cNvSpPr>
          <p:nvPr>
            <p:ph type="pic" sz="quarter" idx="15" hasCustomPrompt="1"/>
          </p:nvPr>
        </p:nvSpPr>
        <p:spPr>
          <a:xfrm>
            <a:off x="1435950" y="3257549"/>
            <a:ext cx="10044000" cy="8297863"/>
          </a:xfrm>
          <a:prstGeom prst="rect">
            <a:avLst/>
          </a:prstGeom>
          <a:solidFill>
            <a:schemeClr val="bg1">
              <a:lumMod val="95000"/>
            </a:schemeClr>
          </a:solidFill>
        </p:spPr>
        <p:txBody>
          <a:bodyPr lIns="72000" tIns="72000" rIns="72000" bIns="1188000" anchor="ctr" anchorCtr="0">
            <a:normAutofit/>
          </a:bodyPr>
          <a:lstStyle>
            <a:lvl1pPr marL="0" indent="0" algn="ctr">
              <a:buNone/>
              <a:defRPr sz="2400">
                <a:solidFill>
                  <a:schemeClr val="accent1"/>
                </a:solidFill>
              </a:defRPr>
            </a:lvl1pPr>
          </a:lstStyle>
          <a:p>
            <a:r>
              <a:rPr lang="en-US" dirty="0"/>
              <a:t>Click on the icon to add an image in this place-holder</a:t>
            </a:r>
            <a:endParaRPr lang="en-GB" dirty="0"/>
          </a:p>
        </p:txBody>
      </p:sp>
      <p:sp>
        <p:nvSpPr>
          <p:cNvPr id="70" name="Content Placeholder 69">
            <a:extLst>
              <a:ext uri="{FF2B5EF4-FFF2-40B4-BE49-F238E27FC236}">
                <a16:creationId xmlns:a16="http://schemas.microsoft.com/office/drawing/2014/main" id="{5FC0525E-1A23-41A6-BFCA-B43A5EEC6597}"/>
              </a:ext>
            </a:extLst>
          </p:cNvPr>
          <p:cNvSpPr>
            <a:spLocks noGrp="1"/>
          </p:cNvSpPr>
          <p:nvPr>
            <p:ph sz="quarter" idx="16" hasCustomPrompt="1"/>
          </p:nvPr>
        </p:nvSpPr>
        <p:spPr>
          <a:xfrm>
            <a:off x="2109788" y="2536825"/>
            <a:ext cx="355188" cy="1429534"/>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pic>
        <p:nvPicPr>
          <p:cNvPr id="5" name="Picture 4" descr="Text, logo&#10;&#10;Description automatically generated">
            <a:extLst>
              <a:ext uri="{FF2B5EF4-FFF2-40B4-BE49-F238E27FC236}">
                <a16:creationId xmlns:a16="http://schemas.microsoft.com/office/drawing/2014/main" id="{28A991AA-89E6-CB2A-1E16-F799AB7E784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761690" y="2557192"/>
            <a:ext cx="5914285" cy="2070000"/>
          </a:xfrm>
          <a:prstGeom prst="rect">
            <a:avLst/>
          </a:prstGeom>
        </p:spPr>
      </p:pic>
      <p:sp>
        <p:nvSpPr>
          <p:cNvPr id="9" name="Date Placeholder 8">
            <a:extLst>
              <a:ext uri="{FF2B5EF4-FFF2-40B4-BE49-F238E27FC236}">
                <a16:creationId xmlns:a16="http://schemas.microsoft.com/office/drawing/2014/main" id="{659B5195-A7E2-792C-1F4F-52C2D9F769DC}"/>
              </a:ext>
            </a:extLst>
          </p:cNvPr>
          <p:cNvSpPr>
            <a:spLocks noGrp="1"/>
          </p:cNvSpPr>
          <p:nvPr>
            <p:ph type="dt" sz="half" idx="17"/>
          </p:nvPr>
        </p:nvSpPr>
        <p:spPr/>
        <p:txBody>
          <a:bodyPr/>
          <a:lstStyle/>
          <a:p>
            <a:fld id="{65FFC8DD-7E87-3E47-9F40-9222235C5D65}" type="datetimeFigureOut">
              <a:rPr lang="en-DK" smtClean="0"/>
              <a:pPr/>
              <a:t>26/06/2025</a:t>
            </a:fld>
            <a:endParaRPr lang="en-DK" dirty="0"/>
          </a:p>
        </p:txBody>
      </p:sp>
      <p:sp>
        <p:nvSpPr>
          <p:cNvPr id="10" name="Footer Placeholder 9">
            <a:extLst>
              <a:ext uri="{FF2B5EF4-FFF2-40B4-BE49-F238E27FC236}">
                <a16:creationId xmlns:a16="http://schemas.microsoft.com/office/drawing/2014/main" id="{631AFD51-488C-AAAA-3054-DF7557CF5F61}"/>
              </a:ext>
            </a:extLst>
          </p:cNvPr>
          <p:cNvSpPr>
            <a:spLocks noGrp="1"/>
          </p:cNvSpPr>
          <p:nvPr>
            <p:ph type="ftr" sz="quarter" idx="18"/>
          </p:nvPr>
        </p:nvSpPr>
        <p:spPr/>
        <p:txBody>
          <a:bodyPr/>
          <a:lstStyle/>
          <a:p>
            <a:endParaRPr lang="en-DK" dirty="0"/>
          </a:p>
        </p:txBody>
      </p:sp>
      <p:sp>
        <p:nvSpPr>
          <p:cNvPr id="12" name="Slide Number Placeholder 11">
            <a:extLst>
              <a:ext uri="{FF2B5EF4-FFF2-40B4-BE49-F238E27FC236}">
                <a16:creationId xmlns:a16="http://schemas.microsoft.com/office/drawing/2014/main" id="{2E8DF414-E7D0-EE02-C97A-194781F4C192}"/>
              </a:ext>
            </a:extLst>
          </p:cNvPr>
          <p:cNvSpPr>
            <a:spLocks noGrp="1"/>
          </p:cNvSpPr>
          <p:nvPr>
            <p:ph type="sldNum" sz="quarter" idx="19"/>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579118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ptop vector light">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bg1">
              <a:lumMod val="8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tx1">
                <a:lumMod val="65000"/>
                <a:lumOff val="3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676"/>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959"/>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1" name="Text Placeholder 17">
            <a:extLst>
              <a:ext uri="{FF2B5EF4-FFF2-40B4-BE49-F238E27FC236}">
                <a16:creationId xmlns:a16="http://schemas.microsoft.com/office/drawing/2014/main" id="{B76918F5-9385-DE67-C2B4-E2C35235EAD3}"/>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238A07FC-3BEB-EA54-9988-986E20526F10}"/>
              </a:ext>
            </a:extLst>
          </p:cNvPr>
          <p:cNvSpPr>
            <a:spLocks noGrp="1"/>
          </p:cNvSpPr>
          <p:nvPr>
            <p:ph type="ftr" sz="quarter" idx="16"/>
          </p:nvPr>
        </p:nvSpPr>
        <p:spPr>
          <a:xfrm>
            <a:off x="706438" y="12278450"/>
            <a:ext cx="17245012" cy="720000"/>
          </a:xfrm>
        </p:spPr>
        <p:txBody>
          <a:bodyPr/>
          <a:lstStyle/>
          <a:p>
            <a:endParaRPr lang="en-DK" dirty="0"/>
          </a:p>
        </p:txBody>
      </p:sp>
      <p:sp>
        <p:nvSpPr>
          <p:cNvPr id="8" name="Text Placeholder 6">
            <a:extLst>
              <a:ext uri="{FF2B5EF4-FFF2-40B4-BE49-F238E27FC236}">
                <a16:creationId xmlns:a16="http://schemas.microsoft.com/office/drawing/2014/main" id="{3462F17D-D797-19D5-5D5F-7BDCA87D0AC1}"/>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2397239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ptop vector dark">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tx1">
              <a:lumMod val="85000"/>
              <a:lumOff val="1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109"/>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128"/>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tx1">
              <a:lumMod val="75000"/>
              <a:lumOff val="2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bg1">
                    <a:lumMod val="95000"/>
                  </a:schemeClr>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9FD93B75-C43A-B3CE-9F1E-E7049E15FA82}"/>
              </a:ext>
            </a:extLst>
          </p:cNvPr>
          <p:cNvSpPr>
            <a:spLocks noGrp="1"/>
          </p:cNvSpPr>
          <p:nvPr>
            <p:ph type="ftr" sz="quarter" idx="16"/>
          </p:nvPr>
        </p:nvSpPr>
        <p:spPr>
          <a:xfrm>
            <a:off x="706436" y="12278450"/>
            <a:ext cx="17245013" cy="720000"/>
          </a:xfrm>
        </p:spPr>
        <p:txBody>
          <a:bodyPr/>
          <a:lstStyle>
            <a:lvl1pPr>
              <a:defRPr>
                <a:solidFill>
                  <a:schemeClr val="bg1">
                    <a:lumMod val="95000"/>
                  </a:schemeClr>
                </a:solidFill>
              </a:defRPr>
            </a:lvl1pPr>
          </a:lstStyle>
          <a:p>
            <a:endParaRPr lang="en-DK" dirty="0"/>
          </a:p>
        </p:txBody>
      </p:sp>
      <p:sp>
        <p:nvSpPr>
          <p:cNvPr id="2" name="Text Placeholder 17">
            <a:extLst>
              <a:ext uri="{FF2B5EF4-FFF2-40B4-BE49-F238E27FC236}">
                <a16:creationId xmlns:a16="http://schemas.microsoft.com/office/drawing/2014/main" id="{688096A6-E5FE-7F7D-C5B5-8A580ABBC006}"/>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7" name="Text Placeholder 6">
            <a:extLst>
              <a:ext uri="{FF2B5EF4-FFF2-40B4-BE49-F238E27FC236}">
                <a16:creationId xmlns:a16="http://schemas.microsoft.com/office/drawing/2014/main" id="{851E52F8-20F8-3EB8-AE78-9642B6050BC2}"/>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solidFill>
                  <a:schemeClr val="bg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3917043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ptop screen light">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bg1">
              <a:lumMod val="9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5" name="Title 1">
            <a:extLst>
              <a:ext uri="{FF2B5EF4-FFF2-40B4-BE49-F238E27FC236}">
                <a16:creationId xmlns:a16="http://schemas.microsoft.com/office/drawing/2014/main" id="{C1A313EA-0FA9-55BF-7E83-B4A4DC0D3B12}"/>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defRPr lang="en-GB" sz="3200">
                <a:solidFill>
                  <a:schemeClr val="tx1">
                    <a:lumMod val="75000"/>
                    <a:lumOff val="25000"/>
                  </a:schemeClr>
                </a:solidFill>
              </a:defRPr>
            </a:lvl1pPr>
          </a:lstStyle>
          <a:p>
            <a:pPr marL="0" lvl="0" algn="ctr"/>
            <a:r>
              <a:rPr lang="en-US" dirty="0"/>
              <a:t>Enter title</a:t>
            </a:r>
            <a:endParaRPr lang="en-GB" dirty="0"/>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sp>
        <p:nvSpPr>
          <p:cNvPr id="11" name="Text Placeholder 17">
            <a:extLst>
              <a:ext uri="{FF2B5EF4-FFF2-40B4-BE49-F238E27FC236}">
                <a16:creationId xmlns:a16="http://schemas.microsoft.com/office/drawing/2014/main" id="{06E36F28-7BE0-1F05-B910-0A302D9EA486}"/>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Tree>
    <p:custDataLst>
      <p:tags r:id="rId1"/>
    </p:custDataLst>
    <p:extLst>
      <p:ext uri="{BB962C8B-B14F-4D97-AF65-F5344CB8AC3E}">
        <p14:creationId xmlns:p14="http://schemas.microsoft.com/office/powerpoint/2010/main" val="2415742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ptop screen dark">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tx1">
              <a:lumMod val="85000"/>
              <a:lumOff val="1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
        <p:nvSpPr>
          <p:cNvPr id="2" name="Title 1">
            <a:extLst>
              <a:ext uri="{FF2B5EF4-FFF2-40B4-BE49-F238E27FC236}">
                <a16:creationId xmlns:a16="http://schemas.microsoft.com/office/drawing/2014/main" id="{5438FAD6-04C2-8AB6-296B-7297810A6BE1}"/>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lgn="ctr">
              <a:defRPr lang="en-GB" sz="3200" b="1" i="0">
                <a:solidFill>
                  <a:schemeClr val="bg1"/>
                </a:solidFill>
                <a:latin typeface="Bitter SemiBold" pitchFamily="2" charset="77"/>
              </a:defRPr>
            </a:lvl1pPr>
          </a:lstStyle>
          <a:p>
            <a:pPr marL="0" lvl="0" algn="ctr"/>
            <a:r>
              <a:rPr lang="en-US" dirty="0"/>
              <a:t>Enter title</a:t>
            </a:r>
            <a:endParaRPr lang="en-GB" dirty="0"/>
          </a:p>
        </p:txBody>
      </p:sp>
      <p:sp>
        <p:nvSpPr>
          <p:cNvPr id="6" name="Text Placeholder 17">
            <a:extLst>
              <a:ext uri="{FF2B5EF4-FFF2-40B4-BE49-F238E27FC236}">
                <a16:creationId xmlns:a16="http://schemas.microsoft.com/office/drawing/2014/main" id="{A9344FD3-B60D-E438-37A1-C433270B2B81}"/>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Tree>
    <p:custDataLst>
      <p:tags r:id="rId1"/>
    </p:custDataLst>
    <p:extLst>
      <p:ext uri="{BB962C8B-B14F-4D97-AF65-F5344CB8AC3E}">
        <p14:creationId xmlns:p14="http://schemas.microsoft.com/office/powerpoint/2010/main" val="15090315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olumns images">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normAutofit/>
          </a:bodyPr>
          <a:lstStyle>
            <a:lvl1pPr>
              <a:defRPr sz="4800" b="1" i="0" spc="0">
                <a:latin typeface="Bitter SemiBold" pitchFamily="2" charset="77"/>
              </a:defRPr>
            </a:lvl1pPr>
          </a:lstStyle>
          <a:p>
            <a:r>
              <a:rPr lang="en-GB"/>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31" name="Picture Placeholder 30">
            <a:extLst>
              <a:ext uri="{FF2B5EF4-FFF2-40B4-BE49-F238E27FC236}">
                <a16:creationId xmlns:a16="http://schemas.microsoft.com/office/drawing/2014/main" id="{5A16CB6B-48E1-C003-EA16-BF4457D85E1B}"/>
              </a:ext>
            </a:extLst>
          </p:cNvPr>
          <p:cNvSpPr>
            <a:spLocks noGrp="1" noChangeAspect="1"/>
          </p:cNvSpPr>
          <p:nvPr>
            <p:ph type="pic" sz="quarter" idx="52" hasCustomPrompt="1"/>
          </p:nvPr>
        </p:nvSpPr>
        <p:spPr>
          <a:xfrm>
            <a:off x="1026839"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6" name="Picture Placeholder 30">
            <a:extLst>
              <a:ext uri="{FF2B5EF4-FFF2-40B4-BE49-F238E27FC236}">
                <a16:creationId xmlns:a16="http://schemas.microsoft.com/office/drawing/2014/main" id="{1FC7D70F-B527-1B63-0644-DC9CA6CA9475}"/>
              </a:ext>
            </a:extLst>
          </p:cNvPr>
          <p:cNvSpPr>
            <a:spLocks noGrp="1" noChangeAspect="1"/>
          </p:cNvSpPr>
          <p:nvPr>
            <p:ph type="pic" sz="quarter" idx="55" hasCustomPrompt="1"/>
          </p:nvPr>
        </p:nvSpPr>
        <p:spPr>
          <a:xfrm>
            <a:off x="678417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2" name="Picture Placeholder 30">
            <a:extLst>
              <a:ext uri="{FF2B5EF4-FFF2-40B4-BE49-F238E27FC236}">
                <a16:creationId xmlns:a16="http://schemas.microsoft.com/office/drawing/2014/main" id="{C8FB4C9A-B1E3-C44F-2E08-4EE3907473EC}"/>
              </a:ext>
            </a:extLst>
          </p:cNvPr>
          <p:cNvSpPr>
            <a:spLocks noGrp="1" noChangeAspect="1"/>
          </p:cNvSpPr>
          <p:nvPr>
            <p:ph type="pic" sz="quarter" idx="58" hasCustomPrompt="1"/>
          </p:nvPr>
        </p:nvSpPr>
        <p:spPr>
          <a:xfrm>
            <a:off x="12554025"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5" name="Picture Placeholder 30">
            <a:extLst>
              <a:ext uri="{FF2B5EF4-FFF2-40B4-BE49-F238E27FC236}">
                <a16:creationId xmlns:a16="http://schemas.microsoft.com/office/drawing/2014/main" id="{1E0C90C0-C688-D17A-77D6-D6D2CF088E65}"/>
              </a:ext>
            </a:extLst>
          </p:cNvPr>
          <p:cNvSpPr>
            <a:spLocks noGrp="1" noChangeAspect="1"/>
          </p:cNvSpPr>
          <p:nvPr>
            <p:ph type="pic" sz="quarter" idx="61" hasCustomPrompt="1"/>
          </p:nvPr>
        </p:nvSpPr>
        <p:spPr>
          <a:xfrm>
            <a:off x="1832829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 name="Text Placeholder 3">
            <a:extLst>
              <a:ext uri="{FF2B5EF4-FFF2-40B4-BE49-F238E27FC236}">
                <a16:creationId xmlns:a16="http://schemas.microsoft.com/office/drawing/2014/main" id="{D42EF660-226F-4C57-4135-13B126FEDB3D}"/>
              </a:ext>
            </a:extLst>
          </p:cNvPr>
          <p:cNvSpPr>
            <a:spLocks noGrp="1"/>
          </p:cNvSpPr>
          <p:nvPr>
            <p:ph type="body" sz="quarter" idx="64" hasCustomPrompt="1"/>
          </p:nvPr>
        </p:nvSpPr>
        <p:spPr>
          <a:xfrm>
            <a:off x="1028244" y="10165209"/>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9" name="Text Placeholder 3">
            <a:extLst>
              <a:ext uri="{FF2B5EF4-FFF2-40B4-BE49-F238E27FC236}">
                <a16:creationId xmlns:a16="http://schemas.microsoft.com/office/drawing/2014/main" id="{FCC0989F-E27F-C814-7AE2-C130186F6667}"/>
              </a:ext>
            </a:extLst>
          </p:cNvPr>
          <p:cNvSpPr>
            <a:spLocks noGrp="1"/>
          </p:cNvSpPr>
          <p:nvPr>
            <p:ph type="body" sz="quarter" idx="68" hasCustomPrompt="1"/>
          </p:nvPr>
        </p:nvSpPr>
        <p:spPr>
          <a:xfrm>
            <a:off x="1028244" y="9495741"/>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6" name="Text Placeholder 3">
            <a:extLst>
              <a:ext uri="{FF2B5EF4-FFF2-40B4-BE49-F238E27FC236}">
                <a16:creationId xmlns:a16="http://schemas.microsoft.com/office/drawing/2014/main" id="{187973AF-CF57-495A-3CB9-E2B493CC249B}"/>
              </a:ext>
            </a:extLst>
          </p:cNvPr>
          <p:cNvSpPr>
            <a:spLocks noGrp="1"/>
          </p:cNvSpPr>
          <p:nvPr>
            <p:ph type="body" sz="quarter" idx="69" hasCustomPrompt="1"/>
          </p:nvPr>
        </p:nvSpPr>
        <p:spPr>
          <a:xfrm>
            <a:off x="678928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7" name="Text Placeholder 3">
            <a:extLst>
              <a:ext uri="{FF2B5EF4-FFF2-40B4-BE49-F238E27FC236}">
                <a16:creationId xmlns:a16="http://schemas.microsoft.com/office/drawing/2014/main" id="{AAF1F7EF-71A7-B011-F30A-D8D2C4602426}"/>
              </a:ext>
            </a:extLst>
          </p:cNvPr>
          <p:cNvSpPr>
            <a:spLocks noGrp="1"/>
          </p:cNvSpPr>
          <p:nvPr>
            <p:ph type="body" sz="quarter" idx="70" hasCustomPrompt="1"/>
          </p:nvPr>
        </p:nvSpPr>
        <p:spPr>
          <a:xfrm>
            <a:off x="678928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8" name="Text Placeholder 3">
            <a:extLst>
              <a:ext uri="{FF2B5EF4-FFF2-40B4-BE49-F238E27FC236}">
                <a16:creationId xmlns:a16="http://schemas.microsoft.com/office/drawing/2014/main" id="{85254DEB-F3E4-33ED-19C9-1DBF4F3EBADB}"/>
              </a:ext>
            </a:extLst>
          </p:cNvPr>
          <p:cNvSpPr>
            <a:spLocks noGrp="1"/>
          </p:cNvSpPr>
          <p:nvPr>
            <p:ph type="body" sz="quarter" idx="71" hasCustomPrompt="1"/>
          </p:nvPr>
        </p:nvSpPr>
        <p:spPr>
          <a:xfrm>
            <a:off x="12550319"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9" name="Text Placeholder 3">
            <a:extLst>
              <a:ext uri="{FF2B5EF4-FFF2-40B4-BE49-F238E27FC236}">
                <a16:creationId xmlns:a16="http://schemas.microsoft.com/office/drawing/2014/main" id="{C8270D6C-D8AE-5CB6-4EB1-080F960A4196}"/>
              </a:ext>
            </a:extLst>
          </p:cNvPr>
          <p:cNvSpPr>
            <a:spLocks noGrp="1"/>
          </p:cNvSpPr>
          <p:nvPr>
            <p:ph type="body" sz="quarter" idx="72" hasCustomPrompt="1"/>
          </p:nvPr>
        </p:nvSpPr>
        <p:spPr>
          <a:xfrm>
            <a:off x="12550319"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22" name="Text Placeholder 3">
            <a:extLst>
              <a:ext uri="{FF2B5EF4-FFF2-40B4-BE49-F238E27FC236}">
                <a16:creationId xmlns:a16="http://schemas.microsoft.com/office/drawing/2014/main" id="{CE884A73-3A3D-4D91-EF38-6F4E5FD4E081}"/>
              </a:ext>
            </a:extLst>
          </p:cNvPr>
          <p:cNvSpPr>
            <a:spLocks noGrp="1"/>
          </p:cNvSpPr>
          <p:nvPr>
            <p:ph type="body" sz="quarter" idx="73" hasCustomPrompt="1"/>
          </p:nvPr>
        </p:nvSpPr>
        <p:spPr>
          <a:xfrm>
            <a:off x="1832829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3" name="Text Placeholder 3">
            <a:extLst>
              <a:ext uri="{FF2B5EF4-FFF2-40B4-BE49-F238E27FC236}">
                <a16:creationId xmlns:a16="http://schemas.microsoft.com/office/drawing/2014/main" id="{A8194232-2185-5F55-298D-047984424242}"/>
              </a:ext>
            </a:extLst>
          </p:cNvPr>
          <p:cNvSpPr>
            <a:spLocks noGrp="1"/>
          </p:cNvSpPr>
          <p:nvPr>
            <p:ph type="body" sz="quarter" idx="74" hasCustomPrompt="1"/>
          </p:nvPr>
        </p:nvSpPr>
        <p:spPr>
          <a:xfrm>
            <a:off x="1832829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2659582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ultiple profile - images ">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lstStyle>
            <a:lvl1pPr>
              <a:defRPr b="1" i="0" spc="0">
                <a:latin typeface="Bitter SemiBold" pitchFamily="2" charset="77"/>
              </a:defRPr>
            </a:lvl1pPr>
          </a:lstStyle>
          <a:p>
            <a:r>
              <a:rPr lang="en-GB"/>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25" name="Picture Placeholder 30">
            <a:extLst>
              <a:ext uri="{FF2B5EF4-FFF2-40B4-BE49-F238E27FC236}">
                <a16:creationId xmlns:a16="http://schemas.microsoft.com/office/drawing/2014/main" id="{0AC45CEC-C61B-4959-D463-EE48C943A6DC}"/>
              </a:ext>
            </a:extLst>
          </p:cNvPr>
          <p:cNvSpPr>
            <a:spLocks noGrp="1" noChangeAspect="1"/>
          </p:cNvSpPr>
          <p:nvPr>
            <p:ph type="pic" sz="quarter" idx="81" hasCustomPrompt="1"/>
          </p:nvPr>
        </p:nvSpPr>
        <p:spPr>
          <a:xfrm>
            <a:off x="20832763"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26" name="Text Placeholder 3">
            <a:extLst>
              <a:ext uri="{FF2B5EF4-FFF2-40B4-BE49-F238E27FC236}">
                <a16:creationId xmlns:a16="http://schemas.microsoft.com/office/drawing/2014/main" id="{2876C880-A200-3B09-F61C-D3D4C404079B}"/>
              </a:ext>
            </a:extLst>
          </p:cNvPr>
          <p:cNvSpPr>
            <a:spLocks noGrp="1"/>
          </p:cNvSpPr>
          <p:nvPr>
            <p:ph type="body" sz="quarter" idx="82" hasCustomPrompt="1"/>
          </p:nvPr>
        </p:nvSpPr>
        <p:spPr>
          <a:xfrm>
            <a:off x="20832762"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7" name="Text Placeholder 3">
            <a:extLst>
              <a:ext uri="{FF2B5EF4-FFF2-40B4-BE49-F238E27FC236}">
                <a16:creationId xmlns:a16="http://schemas.microsoft.com/office/drawing/2014/main" id="{7EF15EB7-6B1C-24E8-8D5A-1E480997D27F}"/>
              </a:ext>
            </a:extLst>
          </p:cNvPr>
          <p:cNvSpPr>
            <a:spLocks noGrp="1"/>
          </p:cNvSpPr>
          <p:nvPr>
            <p:ph type="body" sz="quarter" idx="83" hasCustomPrompt="1"/>
          </p:nvPr>
        </p:nvSpPr>
        <p:spPr>
          <a:xfrm>
            <a:off x="20832762"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2" name="Picture Placeholder 30">
            <a:extLst>
              <a:ext uri="{FF2B5EF4-FFF2-40B4-BE49-F238E27FC236}">
                <a16:creationId xmlns:a16="http://schemas.microsoft.com/office/drawing/2014/main" id="{4226BA25-C4EC-B293-A231-C5F08DCCAB9B}"/>
              </a:ext>
            </a:extLst>
          </p:cNvPr>
          <p:cNvSpPr>
            <a:spLocks noGrp="1" noChangeAspect="1"/>
          </p:cNvSpPr>
          <p:nvPr>
            <p:ph type="pic" sz="quarter" idx="84" hasCustomPrompt="1"/>
          </p:nvPr>
        </p:nvSpPr>
        <p:spPr>
          <a:xfrm>
            <a:off x="168100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3" name="Text Placeholder 3">
            <a:extLst>
              <a:ext uri="{FF2B5EF4-FFF2-40B4-BE49-F238E27FC236}">
                <a16:creationId xmlns:a16="http://schemas.microsoft.com/office/drawing/2014/main" id="{F23932A7-C4E7-9F14-4DC6-A411EC2931EE}"/>
              </a:ext>
            </a:extLst>
          </p:cNvPr>
          <p:cNvSpPr>
            <a:spLocks noGrp="1"/>
          </p:cNvSpPr>
          <p:nvPr>
            <p:ph type="body" sz="quarter" idx="85" hasCustomPrompt="1"/>
          </p:nvPr>
        </p:nvSpPr>
        <p:spPr>
          <a:xfrm>
            <a:off x="1681003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34" name="Text Placeholder 3">
            <a:extLst>
              <a:ext uri="{FF2B5EF4-FFF2-40B4-BE49-F238E27FC236}">
                <a16:creationId xmlns:a16="http://schemas.microsoft.com/office/drawing/2014/main" id="{8B362BD5-7D77-7487-7B59-DCDBF611952C}"/>
              </a:ext>
            </a:extLst>
          </p:cNvPr>
          <p:cNvSpPr>
            <a:spLocks noGrp="1"/>
          </p:cNvSpPr>
          <p:nvPr>
            <p:ph type="body" sz="quarter" idx="86" hasCustomPrompt="1"/>
          </p:nvPr>
        </p:nvSpPr>
        <p:spPr>
          <a:xfrm>
            <a:off x="1681003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5" name="Picture Placeholder 30">
            <a:extLst>
              <a:ext uri="{FF2B5EF4-FFF2-40B4-BE49-F238E27FC236}">
                <a16:creationId xmlns:a16="http://schemas.microsoft.com/office/drawing/2014/main" id="{D94B20DB-BE62-51B9-FF19-E7621C3ECD97}"/>
              </a:ext>
            </a:extLst>
          </p:cNvPr>
          <p:cNvSpPr>
            <a:spLocks noGrp="1" noChangeAspect="1"/>
          </p:cNvSpPr>
          <p:nvPr>
            <p:ph type="pic" sz="quarter" idx="87" hasCustomPrompt="1"/>
          </p:nvPr>
        </p:nvSpPr>
        <p:spPr>
          <a:xfrm>
            <a:off x="1278731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7" name="Picture Placeholder 30">
            <a:extLst>
              <a:ext uri="{FF2B5EF4-FFF2-40B4-BE49-F238E27FC236}">
                <a16:creationId xmlns:a16="http://schemas.microsoft.com/office/drawing/2014/main" id="{CE7C1128-F32C-F51E-3F09-23885521391B}"/>
              </a:ext>
            </a:extLst>
          </p:cNvPr>
          <p:cNvSpPr>
            <a:spLocks noGrp="1" noChangeAspect="1"/>
          </p:cNvSpPr>
          <p:nvPr>
            <p:ph type="pic" sz="quarter" idx="88" hasCustomPrompt="1"/>
          </p:nvPr>
        </p:nvSpPr>
        <p:spPr>
          <a:xfrm>
            <a:off x="876458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8" name="Picture Placeholder 30">
            <a:extLst>
              <a:ext uri="{FF2B5EF4-FFF2-40B4-BE49-F238E27FC236}">
                <a16:creationId xmlns:a16="http://schemas.microsoft.com/office/drawing/2014/main" id="{1661CF81-EF94-1046-B850-6B7CA54256A0}"/>
              </a:ext>
            </a:extLst>
          </p:cNvPr>
          <p:cNvSpPr>
            <a:spLocks noGrp="1" noChangeAspect="1"/>
          </p:cNvSpPr>
          <p:nvPr>
            <p:ph type="pic" sz="quarter" idx="89" hasCustomPrompt="1"/>
          </p:nvPr>
        </p:nvSpPr>
        <p:spPr>
          <a:xfrm>
            <a:off x="474186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9" name="Picture Placeholder 30">
            <a:extLst>
              <a:ext uri="{FF2B5EF4-FFF2-40B4-BE49-F238E27FC236}">
                <a16:creationId xmlns:a16="http://schemas.microsoft.com/office/drawing/2014/main" id="{E115D85E-2440-3CA0-2553-83667A63B82D}"/>
              </a:ext>
            </a:extLst>
          </p:cNvPr>
          <p:cNvSpPr>
            <a:spLocks noGrp="1" noChangeAspect="1"/>
          </p:cNvSpPr>
          <p:nvPr>
            <p:ph type="pic" sz="quarter" idx="90" hasCustomPrompt="1"/>
          </p:nvPr>
        </p:nvSpPr>
        <p:spPr>
          <a:xfrm>
            <a:off x="7191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0" name="Text Placeholder 3">
            <a:extLst>
              <a:ext uri="{FF2B5EF4-FFF2-40B4-BE49-F238E27FC236}">
                <a16:creationId xmlns:a16="http://schemas.microsoft.com/office/drawing/2014/main" id="{B5D2C820-D96A-A571-8ADB-F3E6C302CBE7}"/>
              </a:ext>
            </a:extLst>
          </p:cNvPr>
          <p:cNvSpPr>
            <a:spLocks noGrp="1"/>
          </p:cNvSpPr>
          <p:nvPr>
            <p:ph type="body" sz="quarter" idx="91" hasCustomPrompt="1"/>
          </p:nvPr>
        </p:nvSpPr>
        <p:spPr>
          <a:xfrm>
            <a:off x="1275238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1" name="Text Placeholder 3">
            <a:extLst>
              <a:ext uri="{FF2B5EF4-FFF2-40B4-BE49-F238E27FC236}">
                <a16:creationId xmlns:a16="http://schemas.microsoft.com/office/drawing/2014/main" id="{98BE85E6-182F-EE33-CB37-44A7159C2CD5}"/>
              </a:ext>
            </a:extLst>
          </p:cNvPr>
          <p:cNvSpPr>
            <a:spLocks noGrp="1"/>
          </p:cNvSpPr>
          <p:nvPr>
            <p:ph type="body" sz="quarter" idx="92" hasCustomPrompt="1"/>
          </p:nvPr>
        </p:nvSpPr>
        <p:spPr>
          <a:xfrm>
            <a:off x="1275238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3" name="Text Placeholder 3">
            <a:extLst>
              <a:ext uri="{FF2B5EF4-FFF2-40B4-BE49-F238E27FC236}">
                <a16:creationId xmlns:a16="http://schemas.microsoft.com/office/drawing/2014/main" id="{AC354F6C-C22C-3703-03AD-F73A92F0F0FC}"/>
              </a:ext>
            </a:extLst>
          </p:cNvPr>
          <p:cNvSpPr>
            <a:spLocks noGrp="1"/>
          </p:cNvSpPr>
          <p:nvPr>
            <p:ph type="body" sz="quarter" idx="93" hasCustomPrompt="1"/>
          </p:nvPr>
        </p:nvSpPr>
        <p:spPr>
          <a:xfrm>
            <a:off x="8729662"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4" name="Text Placeholder 3">
            <a:extLst>
              <a:ext uri="{FF2B5EF4-FFF2-40B4-BE49-F238E27FC236}">
                <a16:creationId xmlns:a16="http://schemas.microsoft.com/office/drawing/2014/main" id="{5F785530-8224-D580-AC81-386CDF17C776}"/>
              </a:ext>
            </a:extLst>
          </p:cNvPr>
          <p:cNvSpPr>
            <a:spLocks noGrp="1"/>
          </p:cNvSpPr>
          <p:nvPr>
            <p:ph type="body" sz="quarter" idx="94" hasCustomPrompt="1"/>
          </p:nvPr>
        </p:nvSpPr>
        <p:spPr>
          <a:xfrm>
            <a:off x="8729662"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6" name="Text Placeholder 3">
            <a:extLst>
              <a:ext uri="{FF2B5EF4-FFF2-40B4-BE49-F238E27FC236}">
                <a16:creationId xmlns:a16="http://schemas.microsoft.com/office/drawing/2014/main" id="{DBDFEF58-0470-A0D3-B822-52BB08A82E0A}"/>
              </a:ext>
            </a:extLst>
          </p:cNvPr>
          <p:cNvSpPr>
            <a:spLocks noGrp="1"/>
          </p:cNvSpPr>
          <p:nvPr>
            <p:ph type="body" sz="quarter" idx="95" hasCustomPrompt="1"/>
          </p:nvPr>
        </p:nvSpPr>
        <p:spPr>
          <a:xfrm>
            <a:off x="4706937"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7" name="Text Placeholder 3">
            <a:extLst>
              <a:ext uri="{FF2B5EF4-FFF2-40B4-BE49-F238E27FC236}">
                <a16:creationId xmlns:a16="http://schemas.microsoft.com/office/drawing/2014/main" id="{052304CB-5CBB-6E1D-1BFE-A0DC1B56463D}"/>
              </a:ext>
            </a:extLst>
          </p:cNvPr>
          <p:cNvSpPr>
            <a:spLocks noGrp="1"/>
          </p:cNvSpPr>
          <p:nvPr>
            <p:ph type="body" sz="quarter" idx="96" hasCustomPrompt="1"/>
          </p:nvPr>
        </p:nvSpPr>
        <p:spPr>
          <a:xfrm>
            <a:off x="4706937"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8" name="Text Placeholder 3">
            <a:extLst>
              <a:ext uri="{FF2B5EF4-FFF2-40B4-BE49-F238E27FC236}">
                <a16:creationId xmlns:a16="http://schemas.microsoft.com/office/drawing/2014/main" id="{0ED5E80E-C49A-F592-BA6D-40F86F28252D}"/>
              </a:ext>
            </a:extLst>
          </p:cNvPr>
          <p:cNvSpPr>
            <a:spLocks noGrp="1"/>
          </p:cNvSpPr>
          <p:nvPr>
            <p:ph type="body" sz="quarter" idx="97" hasCustomPrompt="1"/>
          </p:nvPr>
        </p:nvSpPr>
        <p:spPr>
          <a:xfrm>
            <a:off x="719138" y="6722135"/>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9" name="Text Placeholder 3">
            <a:extLst>
              <a:ext uri="{FF2B5EF4-FFF2-40B4-BE49-F238E27FC236}">
                <a16:creationId xmlns:a16="http://schemas.microsoft.com/office/drawing/2014/main" id="{9EE266D7-CF3A-3FFF-76D4-157EA2F27179}"/>
              </a:ext>
            </a:extLst>
          </p:cNvPr>
          <p:cNvSpPr>
            <a:spLocks noGrp="1"/>
          </p:cNvSpPr>
          <p:nvPr>
            <p:ph type="body" sz="quarter" idx="98" hasCustomPrompt="1"/>
          </p:nvPr>
        </p:nvSpPr>
        <p:spPr>
          <a:xfrm>
            <a:off x="719138" y="6372715"/>
            <a:ext cx="2795588"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0" name="Picture Placeholder 30">
            <a:extLst>
              <a:ext uri="{FF2B5EF4-FFF2-40B4-BE49-F238E27FC236}">
                <a16:creationId xmlns:a16="http://schemas.microsoft.com/office/drawing/2014/main" id="{6CAC7117-9656-7137-6998-0895F7FA00B9}"/>
              </a:ext>
            </a:extLst>
          </p:cNvPr>
          <p:cNvSpPr>
            <a:spLocks noGrp="1" noChangeAspect="1"/>
          </p:cNvSpPr>
          <p:nvPr>
            <p:ph type="pic" sz="quarter" idx="99" hasCustomPrompt="1"/>
          </p:nvPr>
        </p:nvSpPr>
        <p:spPr>
          <a:xfrm>
            <a:off x="20832763"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1" name="Text Placeholder 3">
            <a:extLst>
              <a:ext uri="{FF2B5EF4-FFF2-40B4-BE49-F238E27FC236}">
                <a16:creationId xmlns:a16="http://schemas.microsoft.com/office/drawing/2014/main" id="{7254301C-DB0A-AE75-2CF1-1E2303312C10}"/>
              </a:ext>
            </a:extLst>
          </p:cNvPr>
          <p:cNvSpPr>
            <a:spLocks noGrp="1"/>
          </p:cNvSpPr>
          <p:nvPr>
            <p:ph type="body" sz="quarter" idx="100" hasCustomPrompt="1"/>
          </p:nvPr>
        </p:nvSpPr>
        <p:spPr>
          <a:xfrm>
            <a:off x="20832762"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2" name="Text Placeholder 3">
            <a:extLst>
              <a:ext uri="{FF2B5EF4-FFF2-40B4-BE49-F238E27FC236}">
                <a16:creationId xmlns:a16="http://schemas.microsoft.com/office/drawing/2014/main" id="{2AB52FD3-1077-6C03-5216-6A3AEAFE89A0}"/>
              </a:ext>
            </a:extLst>
          </p:cNvPr>
          <p:cNvSpPr>
            <a:spLocks noGrp="1"/>
          </p:cNvSpPr>
          <p:nvPr>
            <p:ph type="body" sz="quarter" idx="101" hasCustomPrompt="1"/>
          </p:nvPr>
        </p:nvSpPr>
        <p:spPr>
          <a:xfrm>
            <a:off x="20832762"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3" name="Picture Placeholder 30">
            <a:extLst>
              <a:ext uri="{FF2B5EF4-FFF2-40B4-BE49-F238E27FC236}">
                <a16:creationId xmlns:a16="http://schemas.microsoft.com/office/drawing/2014/main" id="{02E63AD7-1099-83D3-484F-42FD70204F17}"/>
              </a:ext>
            </a:extLst>
          </p:cNvPr>
          <p:cNvSpPr>
            <a:spLocks noGrp="1" noChangeAspect="1"/>
          </p:cNvSpPr>
          <p:nvPr>
            <p:ph type="pic" sz="quarter" idx="102" hasCustomPrompt="1"/>
          </p:nvPr>
        </p:nvSpPr>
        <p:spPr>
          <a:xfrm>
            <a:off x="168100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4" name="Text Placeholder 3">
            <a:extLst>
              <a:ext uri="{FF2B5EF4-FFF2-40B4-BE49-F238E27FC236}">
                <a16:creationId xmlns:a16="http://schemas.microsoft.com/office/drawing/2014/main" id="{9B0E22EB-06C4-A04C-21B5-7E85F2D164F8}"/>
              </a:ext>
            </a:extLst>
          </p:cNvPr>
          <p:cNvSpPr>
            <a:spLocks noGrp="1"/>
          </p:cNvSpPr>
          <p:nvPr>
            <p:ph type="body" sz="quarter" idx="103" hasCustomPrompt="1"/>
          </p:nvPr>
        </p:nvSpPr>
        <p:spPr>
          <a:xfrm>
            <a:off x="1681003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5" name="Text Placeholder 3">
            <a:extLst>
              <a:ext uri="{FF2B5EF4-FFF2-40B4-BE49-F238E27FC236}">
                <a16:creationId xmlns:a16="http://schemas.microsoft.com/office/drawing/2014/main" id="{D5FB5522-B775-61D4-3C35-F496ECBF08BF}"/>
              </a:ext>
            </a:extLst>
          </p:cNvPr>
          <p:cNvSpPr>
            <a:spLocks noGrp="1"/>
          </p:cNvSpPr>
          <p:nvPr>
            <p:ph type="body" sz="quarter" idx="104" hasCustomPrompt="1"/>
          </p:nvPr>
        </p:nvSpPr>
        <p:spPr>
          <a:xfrm>
            <a:off x="1681003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6" name="Picture Placeholder 30">
            <a:extLst>
              <a:ext uri="{FF2B5EF4-FFF2-40B4-BE49-F238E27FC236}">
                <a16:creationId xmlns:a16="http://schemas.microsoft.com/office/drawing/2014/main" id="{E7FE1B48-CDCC-C15C-65D9-FE8801B48238}"/>
              </a:ext>
            </a:extLst>
          </p:cNvPr>
          <p:cNvSpPr>
            <a:spLocks noGrp="1" noChangeAspect="1"/>
          </p:cNvSpPr>
          <p:nvPr>
            <p:ph type="pic" sz="quarter" idx="105" hasCustomPrompt="1"/>
          </p:nvPr>
        </p:nvSpPr>
        <p:spPr>
          <a:xfrm>
            <a:off x="1278731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7" name="Picture Placeholder 30">
            <a:extLst>
              <a:ext uri="{FF2B5EF4-FFF2-40B4-BE49-F238E27FC236}">
                <a16:creationId xmlns:a16="http://schemas.microsoft.com/office/drawing/2014/main" id="{DF63D30D-8176-FE03-7C70-E1B580B9AF52}"/>
              </a:ext>
            </a:extLst>
          </p:cNvPr>
          <p:cNvSpPr>
            <a:spLocks noGrp="1" noChangeAspect="1"/>
          </p:cNvSpPr>
          <p:nvPr>
            <p:ph type="pic" sz="quarter" idx="106" hasCustomPrompt="1"/>
          </p:nvPr>
        </p:nvSpPr>
        <p:spPr>
          <a:xfrm>
            <a:off x="876458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8" name="Picture Placeholder 30">
            <a:extLst>
              <a:ext uri="{FF2B5EF4-FFF2-40B4-BE49-F238E27FC236}">
                <a16:creationId xmlns:a16="http://schemas.microsoft.com/office/drawing/2014/main" id="{953573B7-971F-BC8A-0A62-3FC5DFB09485}"/>
              </a:ext>
            </a:extLst>
          </p:cNvPr>
          <p:cNvSpPr>
            <a:spLocks noGrp="1" noChangeAspect="1"/>
          </p:cNvSpPr>
          <p:nvPr>
            <p:ph type="pic" sz="quarter" idx="107" hasCustomPrompt="1"/>
          </p:nvPr>
        </p:nvSpPr>
        <p:spPr>
          <a:xfrm>
            <a:off x="474186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9" name="Picture Placeholder 30">
            <a:extLst>
              <a:ext uri="{FF2B5EF4-FFF2-40B4-BE49-F238E27FC236}">
                <a16:creationId xmlns:a16="http://schemas.microsoft.com/office/drawing/2014/main" id="{1580929C-9BB6-F4E9-6C71-9D44A5643339}"/>
              </a:ext>
            </a:extLst>
          </p:cNvPr>
          <p:cNvSpPr>
            <a:spLocks noGrp="1" noChangeAspect="1"/>
          </p:cNvSpPr>
          <p:nvPr>
            <p:ph type="pic" sz="quarter" idx="108" hasCustomPrompt="1"/>
          </p:nvPr>
        </p:nvSpPr>
        <p:spPr>
          <a:xfrm>
            <a:off x="7191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60" name="Text Placeholder 3">
            <a:extLst>
              <a:ext uri="{FF2B5EF4-FFF2-40B4-BE49-F238E27FC236}">
                <a16:creationId xmlns:a16="http://schemas.microsoft.com/office/drawing/2014/main" id="{AEAC3E0D-F3E2-6FA5-C40A-925C9D06360C}"/>
              </a:ext>
            </a:extLst>
          </p:cNvPr>
          <p:cNvSpPr>
            <a:spLocks noGrp="1"/>
          </p:cNvSpPr>
          <p:nvPr>
            <p:ph type="body" sz="quarter" idx="109" hasCustomPrompt="1"/>
          </p:nvPr>
        </p:nvSpPr>
        <p:spPr>
          <a:xfrm>
            <a:off x="1275238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1" name="Text Placeholder 3">
            <a:extLst>
              <a:ext uri="{FF2B5EF4-FFF2-40B4-BE49-F238E27FC236}">
                <a16:creationId xmlns:a16="http://schemas.microsoft.com/office/drawing/2014/main" id="{ADE1A2BD-E12A-E6A6-CCB7-4D2A97756EDB}"/>
              </a:ext>
            </a:extLst>
          </p:cNvPr>
          <p:cNvSpPr>
            <a:spLocks noGrp="1"/>
          </p:cNvSpPr>
          <p:nvPr>
            <p:ph type="body" sz="quarter" idx="110" hasCustomPrompt="1"/>
          </p:nvPr>
        </p:nvSpPr>
        <p:spPr>
          <a:xfrm>
            <a:off x="1275238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2" name="Text Placeholder 3">
            <a:extLst>
              <a:ext uri="{FF2B5EF4-FFF2-40B4-BE49-F238E27FC236}">
                <a16:creationId xmlns:a16="http://schemas.microsoft.com/office/drawing/2014/main" id="{64769D57-0050-A0BD-B63E-8B57A01C60B6}"/>
              </a:ext>
            </a:extLst>
          </p:cNvPr>
          <p:cNvSpPr>
            <a:spLocks noGrp="1"/>
          </p:cNvSpPr>
          <p:nvPr>
            <p:ph type="body" sz="quarter" idx="111" hasCustomPrompt="1"/>
          </p:nvPr>
        </p:nvSpPr>
        <p:spPr>
          <a:xfrm>
            <a:off x="8729662"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3" name="Text Placeholder 3">
            <a:extLst>
              <a:ext uri="{FF2B5EF4-FFF2-40B4-BE49-F238E27FC236}">
                <a16:creationId xmlns:a16="http://schemas.microsoft.com/office/drawing/2014/main" id="{9C93F328-7772-1741-CEA6-D2A2543F4611}"/>
              </a:ext>
            </a:extLst>
          </p:cNvPr>
          <p:cNvSpPr>
            <a:spLocks noGrp="1"/>
          </p:cNvSpPr>
          <p:nvPr>
            <p:ph type="body" sz="quarter" idx="112" hasCustomPrompt="1"/>
          </p:nvPr>
        </p:nvSpPr>
        <p:spPr>
          <a:xfrm>
            <a:off x="8729662"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4" name="Text Placeholder 3">
            <a:extLst>
              <a:ext uri="{FF2B5EF4-FFF2-40B4-BE49-F238E27FC236}">
                <a16:creationId xmlns:a16="http://schemas.microsoft.com/office/drawing/2014/main" id="{A2437C62-0187-38C4-8EFF-836FA4D971FE}"/>
              </a:ext>
            </a:extLst>
          </p:cNvPr>
          <p:cNvSpPr>
            <a:spLocks noGrp="1"/>
          </p:cNvSpPr>
          <p:nvPr>
            <p:ph type="body" sz="quarter" idx="113" hasCustomPrompt="1"/>
          </p:nvPr>
        </p:nvSpPr>
        <p:spPr>
          <a:xfrm>
            <a:off x="4706937"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5" name="Text Placeholder 3">
            <a:extLst>
              <a:ext uri="{FF2B5EF4-FFF2-40B4-BE49-F238E27FC236}">
                <a16:creationId xmlns:a16="http://schemas.microsoft.com/office/drawing/2014/main" id="{2DD3BAD0-C9DD-F084-54FE-14D6451AD10D}"/>
              </a:ext>
            </a:extLst>
          </p:cNvPr>
          <p:cNvSpPr>
            <a:spLocks noGrp="1"/>
          </p:cNvSpPr>
          <p:nvPr>
            <p:ph type="body" sz="quarter" idx="114" hasCustomPrompt="1"/>
          </p:nvPr>
        </p:nvSpPr>
        <p:spPr>
          <a:xfrm>
            <a:off x="4706937"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6" name="Text Placeholder 3">
            <a:extLst>
              <a:ext uri="{FF2B5EF4-FFF2-40B4-BE49-F238E27FC236}">
                <a16:creationId xmlns:a16="http://schemas.microsoft.com/office/drawing/2014/main" id="{70C0130E-0D9A-28C7-827F-C16E7DE333BB}"/>
              </a:ext>
            </a:extLst>
          </p:cNvPr>
          <p:cNvSpPr>
            <a:spLocks noGrp="1"/>
          </p:cNvSpPr>
          <p:nvPr>
            <p:ph type="body" sz="quarter" idx="115" hasCustomPrompt="1"/>
          </p:nvPr>
        </p:nvSpPr>
        <p:spPr>
          <a:xfrm>
            <a:off x="719138" y="11133689"/>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7" name="Text Placeholder 3">
            <a:extLst>
              <a:ext uri="{FF2B5EF4-FFF2-40B4-BE49-F238E27FC236}">
                <a16:creationId xmlns:a16="http://schemas.microsoft.com/office/drawing/2014/main" id="{BDA91172-FC6F-330A-F098-DC191D80B827}"/>
              </a:ext>
            </a:extLst>
          </p:cNvPr>
          <p:cNvSpPr>
            <a:spLocks noGrp="1"/>
          </p:cNvSpPr>
          <p:nvPr>
            <p:ph type="body" sz="quarter" idx="116" hasCustomPrompt="1"/>
          </p:nvPr>
        </p:nvSpPr>
        <p:spPr>
          <a:xfrm>
            <a:off x="719138" y="10692829"/>
            <a:ext cx="2795588"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0494718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Full image and text background">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324143B-2CC5-166B-4F6A-84AB4E97B151}"/>
              </a:ext>
            </a:extLst>
          </p:cNvPr>
          <p:cNvSpPr>
            <a:spLocks noGrp="1"/>
          </p:cNvSpPr>
          <p:nvPr>
            <p:ph type="pic" sz="quarter" idx="17" hasCustomPrompt="1"/>
          </p:nvPr>
        </p:nvSpPr>
        <p:spPr>
          <a:xfrm>
            <a:off x="0" y="0"/>
            <a:ext cx="24382413" cy="13716000"/>
          </a:xfrm>
          <a:solidFill>
            <a:schemeClr val="tx1">
              <a:alpha val="25000"/>
            </a:schemeClr>
          </a:solidFill>
        </p:spPr>
        <p:txBody>
          <a:bodyPr anchor="ctr"/>
          <a:lstStyle>
            <a:lvl1pPr algn="ctr">
              <a:defRPr>
                <a:solidFill>
                  <a:schemeClr val="accent1"/>
                </a:solidFill>
              </a:defRPr>
            </a:lvl1pPr>
          </a:lstStyle>
          <a:p>
            <a:r>
              <a:rPr lang="en-DK" dirty="0"/>
              <a:t>Click to add background image</a:t>
            </a:r>
          </a:p>
          <a:p>
            <a:r>
              <a:rPr lang="en-DK" dirty="0"/>
              <a:t>e</a:t>
            </a:r>
          </a:p>
          <a:p>
            <a:endParaRPr lang="en-DK" dirty="0"/>
          </a:p>
        </p:txBody>
      </p:sp>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6430963" y="5327650"/>
            <a:ext cx="11485562" cy="2070100"/>
          </a:xfrm>
          <a:noFill/>
        </p:spPr>
        <p:txBody>
          <a:bodyPr wrap="square" lIns="72000" tIns="72000" rIns="72000" bIns="72000" rtlCol="0">
            <a:normAutofit/>
          </a:bodyPr>
          <a:lstStyle>
            <a:lvl1pPr algn="ctr">
              <a:defRPr lang="en-GB" sz="9600" b="1" i="0">
                <a:solidFill>
                  <a:schemeClr val="bg2"/>
                </a:solidFill>
                <a:latin typeface="Bitter SemiBold" pitchFamily="2" charset="77"/>
                <a:ea typeface="+mn-ea"/>
                <a:cs typeface="+mn-cs"/>
              </a:defRPr>
            </a:lvl1pPr>
          </a:lstStyle>
          <a:p>
            <a:pPr marL="0" lvl="0" algn="ctr">
              <a:buClr>
                <a:schemeClr val="accent1"/>
              </a:buClr>
            </a:pPr>
            <a:r>
              <a:rPr lang="en-US" dirty="0"/>
              <a:t>Topic</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12209066" y="12251418"/>
            <a:ext cx="11484767" cy="747032"/>
          </a:xfrm>
        </p:spPr>
        <p:txBody>
          <a:bodyPr>
            <a:normAutofit/>
          </a:bodyPr>
          <a:lstStyle>
            <a:lvl1pPr marL="0" indent="0" algn="r">
              <a:lnSpc>
                <a:spcPct val="150000"/>
              </a:lnSpc>
              <a:buNone/>
              <a:defRPr sz="2400" b="0" i="0">
                <a:solidFill>
                  <a:schemeClr val="bg2"/>
                </a:solidFill>
                <a:latin typeface="Rubik" pitchFamily="2" charset="-79"/>
                <a:ea typeface="Roboto" panose="02000000000000000000" pitchFamily="2" charset="0"/>
                <a:cs typeface="Rubik"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err="1"/>
              <a:t>url</a:t>
            </a:r>
            <a:endParaRPr lang="en-GB"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3511214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rgbClr val="F8EFF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26/06/2025</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pic>
        <p:nvPicPr>
          <p:cNvPr id="2" name="Picture 1">
            <a:extLst>
              <a:ext uri="{FF2B5EF4-FFF2-40B4-BE49-F238E27FC236}">
                <a16:creationId xmlns:a16="http://schemas.microsoft.com/office/drawing/2014/main" id="{D9B4F454-3DD4-9318-FFA9-051BFF466ED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571078"/>
            <a:ext cx="8948878" cy="8345243"/>
          </a:xfrm>
          <a:prstGeom prst="rect">
            <a:avLst/>
          </a:prstGeom>
        </p:spPr>
      </p:pic>
    </p:spTree>
    <p:custDataLst>
      <p:tags r:id="rId1"/>
    </p:custDataLst>
    <p:extLst>
      <p:ext uri="{BB962C8B-B14F-4D97-AF65-F5344CB8AC3E}">
        <p14:creationId xmlns:p14="http://schemas.microsoft.com/office/powerpoint/2010/main" val="3277859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707232" y="3257550"/>
            <a:ext cx="11484768" cy="8297863"/>
          </a:xfrm>
        </p:spPr>
        <p:txBody>
          <a:bodyPr/>
          <a:lstStyle/>
          <a:p>
            <a:r>
              <a:rPr lang="en-GB"/>
              <a:t>Click icon to add picture</a:t>
            </a:r>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5" name="Text Placeholder 4">
            <a:extLst>
              <a:ext uri="{FF2B5EF4-FFF2-40B4-BE49-F238E27FC236}">
                <a16:creationId xmlns:a16="http://schemas.microsoft.com/office/drawing/2014/main" id="{CDD20A67-54F2-C9C6-E775-46FE5F116B20}"/>
              </a:ext>
            </a:extLst>
          </p:cNvPr>
          <p:cNvSpPr>
            <a:spLocks noGrp="1"/>
          </p:cNvSpPr>
          <p:nvPr>
            <p:ph type="body" sz="quarter" idx="14"/>
          </p:nvPr>
        </p:nvSpPr>
        <p:spPr>
          <a:xfrm>
            <a:off x="13631863"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4109723925"/>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FDF9E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DA1823-0EFF-E275-0EE1-3ED11DE27D8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289210"/>
            <a:ext cx="8948878" cy="8908980"/>
          </a:xfrm>
          <a:prstGeom prst="rect">
            <a:avLst/>
          </a:prstGeom>
        </p:spPr>
      </p:pic>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tx1">
                    <a:lumMod val="65000"/>
                    <a:lumOff val="35000"/>
                  </a:schemeClr>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tx1">
                    <a:lumMod val="65000"/>
                    <a:lumOff val="35000"/>
                  </a:schemeClr>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26/06/2025</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2837104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3">
    <p:bg>
      <p:bgPr>
        <a:solidFill>
          <a:srgbClr val="EDF4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26/06/2025</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192197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xagons &amp; text">
    <p:bg>
      <p:bgPr>
        <a:solidFill>
          <a:srgbClr val="EDF4E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31FB0-75F5-33D1-9DCD-8C685C084303}"/>
              </a:ext>
            </a:extLst>
          </p:cNvPr>
          <p:cNvSpPr>
            <a:spLocks noGrp="1"/>
          </p:cNvSpPr>
          <p:nvPr>
            <p:ph type="title"/>
          </p:nvPr>
        </p:nvSpPr>
        <p:spPr/>
        <p:txBody>
          <a:bodyPr/>
          <a:lstStyle/>
          <a:p>
            <a:r>
              <a:rPr lang="en-GB"/>
              <a:t>Click to edit Master title style</a:t>
            </a:r>
            <a:endParaRPr lang="en-DK" dirty="0"/>
          </a:p>
        </p:txBody>
      </p:sp>
      <p:sp>
        <p:nvSpPr>
          <p:cNvPr id="24" name="Picture Placeholder 20">
            <a:extLst>
              <a:ext uri="{FF2B5EF4-FFF2-40B4-BE49-F238E27FC236}">
                <a16:creationId xmlns:a16="http://schemas.microsoft.com/office/drawing/2014/main" id="{B1C72214-151A-CBD2-496E-4FA5603B0462}"/>
              </a:ext>
            </a:extLst>
          </p:cNvPr>
          <p:cNvSpPr>
            <a:spLocks noGrp="1"/>
          </p:cNvSpPr>
          <p:nvPr>
            <p:ph type="pic" sz="quarter" idx="13"/>
          </p:nvPr>
        </p:nvSpPr>
        <p:spPr>
          <a:xfrm>
            <a:off x="10882198" y="325560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0" name="Picture Placeholder 20">
            <a:extLst>
              <a:ext uri="{FF2B5EF4-FFF2-40B4-BE49-F238E27FC236}">
                <a16:creationId xmlns:a16="http://schemas.microsoft.com/office/drawing/2014/main" id="{EDDE9E8D-6AAF-8BBB-5F51-BE213F85C4F2}"/>
              </a:ext>
            </a:extLst>
          </p:cNvPr>
          <p:cNvSpPr>
            <a:spLocks noGrp="1"/>
          </p:cNvSpPr>
          <p:nvPr>
            <p:ph type="pic" sz="quarter" idx="16"/>
          </p:nvPr>
        </p:nvSpPr>
        <p:spPr>
          <a:xfrm>
            <a:off x="13799570" y="4849209"/>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1" name="Picture Placeholder 20">
            <a:extLst>
              <a:ext uri="{FF2B5EF4-FFF2-40B4-BE49-F238E27FC236}">
                <a16:creationId xmlns:a16="http://schemas.microsoft.com/office/drawing/2014/main" id="{FEC55E47-BA76-A152-9F35-8F7CEEB38886}"/>
              </a:ext>
            </a:extLst>
          </p:cNvPr>
          <p:cNvSpPr>
            <a:spLocks noGrp="1"/>
          </p:cNvSpPr>
          <p:nvPr>
            <p:ph type="pic" sz="quarter" idx="17"/>
          </p:nvPr>
        </p:nvSpPr>
        <p:spPr>
          <a:xfrm>
            <a:off x="10882198" y="644281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2" name="Picture Placeholder 20">
            <a:extLst>
              <a:ext uri="{FF2B5EF4-FFF2-40B4-BE49-F238E27FC236}">
                <a16:creationId xmlns:a16="http://schemas.microsoft.com/office/drawing/2014/main" id="{6D590614-AF0E-C836-C198-05A1532E9FD5}"/>
              </a:ext>
            </a:extLst>
          </p:cNvPr>
          <p:cNvSpPr>
            <a:spLocks noGrp="1"/>
          </p:cNvSpPr>
          <p:nvPr>
            <p:ph type="pic" sz="quarter" idx="18"/>
          </p:nvPr>
        </p:nvSpPr>
        <p:spPr>
          <a:xfrm>
            <a:off x="13799570" y="8027838"/>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3" name="Picture Placeholder 20">
            <a:extLst>
              <a:ext uri="{FF2B5EF4-FFF2-40B4-BE49-F238E27FC236}">
                <a16:creationId xmlns:a16="http://schemas.microsoft.com/office/drawing/2014/main" id="{40E2A785-562D-362D-5006-81BE0E38EAC5}"/>
              </a:ext>
            </a:extLst>
          </p:cNvPr>
          <p:cNvSpPr>
            <a:spLocks noGrp="1"/>
          </p:cNvSpPr>
          <p:nvPr>
            <p:ph type="pic" sz="quarter" idx="19"/>
          </p:nvPr>
        </p:nvSpPr>
        <p:spPr>
          <a:xfrm>
            <a:off x="16716942" y="643852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4" name="Picture Placeholder 20">
            <a:extLst>
              <a:ext uri="{FF2B5EF4-FFF2-40B4-BE49-F238E27FC236}">
                <a16:creationId xmlns:a16="http://schemas.microsoft.com/office/drawing/2014/main" id="{EDAB511C-1646-04BC-5924-8F83935E37A1}"/>
              </a:ext>
            </a:extLst>
          </p:cNvPr>
          <p:cNvSpPr>
            <a:spLocks noGrp="1"/>
          </p:cNvSpPr>
          <p:nvPr>
            <p:ph type="pic" sz="quarter" idx="20"/>
          </p:nvPr>
        </p:nvSpPr>
        <p:spPr>
          <a:xfrm>
            <a:off x="16716941" y="325560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5" name="Picture Placeholder 20">
            <a:extLst>
              <a:ext uri="{FF2B5EF4-FFF2-40B4-BE49-F238E27FC236}">
                <a16:creationId xmlns:a16="http://schemas.microsoft.com/office/drawing/2014/main" id="{2DDB37AC-B509-CC89-E177-EBBC3CFC78D1}"/>
              </a:ext>
            </a:extLst>
          </p:cNvPr>
          <p:cNvSpPr>
            <a:spLocks noGrp="1"/>
          </p:cNvSpPr>
          <p:nvPr>
            <p:ph type="pic" sz="quarter" idx="21"/>
          </p:nvPr>
        </p:nvSpPr>
        <p:spPr>
          <a:xfrm>
            <a:off x="19634313" y="484706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6" name="Picture Placeholder 20">
            <a:extLst>
              <a:ext uri="{FF2B5EF4-FFF2-40B4-BE49-F238E27FC236}">
                <a16:creationId xmlns:a16="http://schemas.microsoft.com/office/drawing/2014/main" id="{01880B7F-144E-0641-CF46-6582A0F1A24C}"/>
              </a:ext>
            </a:extLst>
          </p:cNvPr>
          <p:cNvSpPr>
            <a:spLocks noGrp="1"/>
          </p:cNvSpPr>
          <p:nvPr>
            <p:ph type="pic" sz="quarter" idx="22"/>
          </p:nvPr>
        </p:nvSpPr>
        <p:spPr>
          <a:xfrm>
            <a:off x="19634312" y="1661999"/>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7" name="Picture Placeholder 20">
            <a:extLst>
              <a:ext uri="{FF2B5EF4-FFF2-40B4-BE49-F238E27FC236}">
                <a16:creationId xmlns:a16="http://schemas.microsoft.com/office/drawing/2014/main" id="{726FCF11-EC64-C882-351C-AE53688D0D96}"/>
              </a:ext>
            </a:extLst>
          </p:cNvPr>
          <p:cNvSpPr>
            <a:spLocks noGrp="1"/>
          </p:cNvSpPr>
          <p:nvPr>
            <p:ph type="pic" sz="quarter" idx="23"/>
          </p:nvPr>
        </p:nvSpPr>
        <p:spPr>
          <a:xfrm>
            <a:off x="19634311" y="8027838"/>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 name="Text Placeholder 2">
            <a:extLst>
              <a:ext uri="{FF2B5EF4-FFF2-40B4-BE49-F238E27FC236}">
                <a16:creationId xmlns:a16="http://schemas.microsoft.com/office/drawing/2014/main" id="{2D0F127E-8348-D9E3-F04F-06AD05D92F6D}"/>
              </a:ext>
            </a:extLst>
          </p:cNvPr>
          <p:cNvSpPr>
            <a:spLocks noGrp="1"/>
          </p:cNvSpPr>
          <p:nvPr>
            <p:ph type="body" sz="quarter" idx="24"/>
          </p:nvPr>
        </p:nvSpPr>
        <p:spPr>
          <a:xfrm>
            <a:off x="2109788" y="3257550"/>
            <a:ext cx="7200900"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4086363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A38465-F83C-4EAB-BEF4-CB410BEB9B77}"/>
              </a:ext>
            </a:extLst>
          </p:cNvPr>
          <p:cNvSpPr/>
          <p:nvPr userDrawn="1"/>
        </p:nvSpPr>
        <p:spPr>
          <a:xfrm>
            <a:off x="372533" y="372533"/>
            <a:ext cx="23638934" cy="1295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pic>
        <p:nvPicPr>
          <p:cNvPr id="15" name="Picture 14">
            <a:extLst>
              <a:ext uri="{FF2B5EF4-FFF2-40B4-BE49-F238E27FC236}">
                <a16:creationId xmlns:a16="http://schemas.microsoft.com/office/drawing/2014/main" id="{2F333D84-D3DD-4354-B355-8BFE4E29554D}"/>
              </a:ext>
            </a:extLst>
          </p:cNvPr>
          <p:cNvPicPr>
            <a:picLocks noChangeAspect="1"/>
          </p:cNvPicPr>
          <p:nvPr userDrawn="1"/>
        </p:nvPicPr>
        <p:blipFill rotWithShape="1">
          <a:blip r:embed="rId3">
            <a:alphaModFix amt="50000"/>
          </a:blip>
          <a:srcRect l="972" t="-3359" r="495" b="50023"/>
          <a:stretch/>
        </p:blipFill>
        <p:spPr>
          <a:xfrm>
            <a:off x="370946" y="389467"/>
            <a:ext cx="23638934" cy="6468531"/>
          </a:xfrm>
          <a:prstGeom prst="rect">
            <a:avLst/>
          </a:prstGeom>
        </p:spPr>
      </p:pic>
      <p:cxnSp>
        <p:nvCxnSpPr>
          <p:cNvPr id="12" name="Straight Connector 11">
            <a:extLst>
              <a:ext uri="{FF2B5EF4-FFF2-40B4-BE49-F238E27FC236}">
                <a16:creationId xmlns:a16="http://schemas.microsoft.com/office/drawing/2014/main" id="{2F63437A-0B4B-4D25-9272-4D3F1F480B3A}"/>
              </a:ext>
            </a:extLst>
          </p:cNvPr>
          <p:cNvCxnSpPr/>
          <p:nvPr userDrawn="1"/>
        </p:nvCxnSpPr>
        <p:spPr>
          <a:xfrm>
            <a:off x="11637790" y="2093494"/>
            <a:ext cx="1106834"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398C493-2CCF-430C-A839-756366D5286F}"/>
              </a:ext>
            </a:extLst>
          </p:cNvPr>
          <p:cNvSpPr>
            <a:spLocks noGrp="1"/>
          </p:cNvSpPr>
          <p:nvPr>
            <p:ph type="title" hasCustomPrompt="1"/>
          </p:nvPr>
        </p:nvSpPr>
        <p:spPr>
          <a:xfrm>
            <a:off x="857196" y="2393956"/>
            <a:ext cx="22629927" cy="1622180"/>
          </a:xfrm>
          <a:prstGeom prst="rect">
            <a:avLst/>
          </a:prstGeom>
        </p:spPr>
        <p:txBody>
          <a:bodyPr/>
          <a:lstStyle>
            <a:lvl1pPr algn="ctr">
              <a:defRPr/>
            </a:lvl1pPr>
          </a:lstStyle>
          <a:p>
            <a:r>
              <a:rPr lang="en-US"/>
              <a:t>Click to add divider title text</a:t>
            </a:r>
            <a:endParaRPr lang="en-GB"/>
          </a:p>
        </p:txBody>
      </p:sp>
      <p:sp>
        <p:nvSpPr>
          <p:cNvPr id="14" name="Text Placeholder 13">
            <a:extLst>
              <a:ext uri="{FF2B5EF4-FFF2-40B4-BE49-F238E27FC236}">
                <a16:creationId xmlns:a16="http://schemas.microsoft.com/office/drawing/2014/main" id="{44C0A6BC-B51E-449F-B182-AB424A3345D0}"/>
              </a:ext>
            </a:extLst>
          </p:cNvPr>
          <p:cNvSpPr>
            <a:spLocks noGrp="1"/>
          </p:cNvSpPr>
          <p:nvPr>
            <p:ph type="body" sz="quarter" idx="13" hasCustomPrompt="1"/>
          </p:nvPr>
        </p:nvSpPr>
        <p:spPr>
          <a:xfrm>
            <a:off x="6397211" y="4200527"/>
            <a:ext cx="11584820" cy="1019174"/>
          </a:xfrm>
          <a:prstGeom prst="rect">
            <a:avLst/>
          </a:prstGeom>
          <a:noFill/>
        </p:spPr>
        <p:txBody>
          <a:bodyPr wrap="square" lIns="72000" tIns="72000" rIns="72000" bIns="72000" rtlCol="0" anchor="ctr" anchorCtr="0">
            <a:normAutofit/>
          </a:bodyPr>
          <a:lstStyle>
            <a:lvl1pPr marL="0" indent="0" algn="ctr">
              <a:buNone/>
              <a:defRPr lang="en-US" sz="2800" smtClean="0">
                <a:solidFill>
                  <a:schemeClr val="accent1"/>
                </a:solidFill>
              </a:defRPr>
            </a:lvl1pPr>
            <a:lvl2pPr marL="457177" indent="0">
              <a:buNone/>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lgn="ctr"/>
            <a:r>
              <a:rPr lang="en-US"/>
              <a:t>Click to add any additional text if needed</a:t>
            </a:r>
          </a:p>
        </p:txBody>
      </p:sp>
      <p:sp>
        <p:nvSpPr>
          <p:cNvPr id="13" name="Picture Placeholder 15">
            <a:extLst>
              <a:ext uri="{FF2B5EF4-FFF2-40B4-BE49-F238E27FC236}">
                <a16:creationId xmlns:a16="http://schemas.microsoft.com/office/drawing/2014/main" id="{F37618D6-E865-4D1E-9A38-6A74CFAC3A5F}"/>
              </a:ext>
            </a:extLst>
          </p:cNvPr>
          <p:cNvSpPr>
            <a:spLocks noGrp="1"/>
          </p:cNvSpPr>
          <p:nvPr>
            <p:ph type="pic" sz="quarter" idx="14" hasCustomPrompt="1"/>
          </p:nvPr>
        </p:nvSpPr>
        <p:spPr>
          <a:xfrm>
            <a:off x="370946" y="6857999"/>
            <a:ext cx="23638934" cy="6468533"/>
          </a:xfrm>
          <a:prstGeom prst="rect">
            <a:avLst/>
          </a:prstGeom>
          <a:solidFill>
            <a:schemeClr val="bg1">
              <a:lumMod val="95000"/>
            </a:schemeClr>
          </a:solid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bg1">
                    <a:lumMod val="75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Tree>
    <p:custDataLst>
      <p:tags r:id="rId1"/>
    </p:custDataLst>
    <p:extLst>
      <p:ext uri="{BB962C8B-B14F-4D97-AF65-F5344CB8AC3E}">
        <p14:creationId xmlns:p14="http://schemas.microsoft.com/office/powerpoint/2010/main" val="38579381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alf image - legac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C54EACB-E6FB-37F0-74BD-6181F7C294E8}"/>
              </a:ext>
            </a:extLst>
          </p:cNvPr>
          <p:cNvSpPr>
            <a:spLocks noGrp="1"/>
          </p:cNvSpPr>
          <p:nvPr>
            <p:ph type="ftr" sz="quarter" idx="11"/>
          </p:nvPr>
        </p:nvSpPr>
        <p:spPr>
          <a:xfrm>
            <a:off x="706438" y="12278450"/>
            <a:ext cx="17245012" cy="720000"/>
          </a:xfrm>
        </p:spPr>
        <p:txBody>
          <a:bodyPr/>
          <a:lstStyle/>
          <a:p>
            <a:endParaRPr lang="en-DK" dirty="0"/>
          </a:p>
        </p:txBody>
      </p:sp>
      <p:sp>
        <p:nvSpPr>
          <p:cNvPr id="6" name="Rectangle 5">
            <a:extLst>
              <a:ext uri="{FF2B5EF4-FFF2-40B4-BE49-F238E27FC236}">
                <a16:creationId xmlns:a16="http://schemas.microsoft.com/office/drawing/2014/main" id="{9C757715-55A6-8482-065D-6E37A074341E}"/>
              </a:ext>
            </a:extLst>
          </p:cNvPr>
          <p:cNvSpPr/>
          <p:nvPr userDrawn="1"/>
        </p:nvSpPr>
        <p:spPr>
          <a:xfrm>
            <a:off x="2" y="6954224"/>
            <a:ext cx="24382411" cy="4601189"/>
          </a:xfrm>
          <a:prstGeom prst="rect">
            <a:avLst/>
          </a:prstGeom>
          <a:solidFill>
            <a:schemeClr val="bg1">
              <a:lumMod val="95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7" name="Rectangle 6">
            <a:extLst>
              <a:ext uri="{FF2B5EF4-FFF2-40B4-BE49-F238E27FC236}">
                <a16:creationId xmlns:a16="http://schemas.microsoft.com/office/drawing/2014/main" id="{3EC0ECA8-0117-8304-ADD4-3BF6A9391FC6}"/>
              </a:ext>
            </a:extLst>
          </p:cNvPr>
          <p:cNvSpPr/>
          <p:nvPr userDrawn="1"/>
        </p:nvSpPr>
        <p:spPr>
          <a:xfrm>
            <a:off x="-2178" y="-1"/>
            <a:ext cx="24382413" cy="6948881"/>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8" name="Title 1">
            <a:extLst>
              <a:ext uri="{FF2B5EF4-FFF2-40B4-BE49-F238E27FC236}">
                <a16:creationId xmlns:a16="http://schemas.microsoft.com/office/drawing/2014/main" id="{25849F64-8A07-41F9-8894-0EE0BB52BCEC}"/>
              </a:ext>
            </a:extLst>
          </p:cNvPr>
          <p:cNvSpPr>
            <a:spLocks noGrp="1"/>
          </p:cNvSpPr>
          <p:nvPr>
            <p:ph type="title"/>
          </p:nvPr>
        </p:nvSpPr>
        <p:spPr>
          <a:xfrm>
            <a:off x="706437" y="7405688"/>
            <a:ext cx="11124000" cy="3790800"/>
          </a:xfrm>
          <a:prstGeom prst="rect">
            <a:avLst/>
          </a:prstGeom>
        </p:spPr>
        <p:txBody>
          <a:bodyPr lIns="360000" anchor="ctr"/>
          <a:lstStyle>
            <a:lvl1pPr>
              <a:defRPr>
                <a:solidFill>
                  <a:schemeClr val="tx1">
                    <a:lumMod val="75000"/>
                    <a:lumOff val="25000"/>
                  </a:schemeClr>
                </a:solidFill>
              </a:defRPr>
            </a:lvl1pPr>
          </a:lstStyle>
          <a:p>
            <a:r>
              <a:rPr lang="en-GB"/>
              <a:t>Click to edit Master title style</a:t>
            </a:r>
            <a:endParaRPr lang="en-GB" dirty="0"/>
          </a:p>
        </p:txBody>
      </p:sp>
      <p:sp>
        <p:nvSpPr>
          <p:cNvPr id="9" name="Picture Placeholder 6">
            <a:extLst>
              <a:ext uri="{FF2B5EF4-FFF2-40B4-BE49-F238E27FC236}">
                <a16:creationId xmlns:a16="http://schemas.microsoft.com/office/drawing/2014/main" id="{17B40D71-1736-97D7-C304-5843F723A6C9}"/>
              </a:ext>
            </a:extLst>
          </p:cNvPr>
          <p:cNvSpPr>
            <a:spLocks noGrp="1"/>
          </p:cNvSpPr>
          <p:nvPr>
            <p:ph type="pic" sz="quarter" idx="13" hasCustomPrompt="1"/>
          </p:nvPr>
        </p:nvSpPr>
        <p:spPr>
          <a:xfrm>
            <a:off x="0" y="2"/>
            <a:ext cx="24382413" cy="6588000"/>
          </a:xfrm>
          <a:prstGeom prst="rect">
            <a:avLst/>
          </a:prstGeom>
          <a:solidFill>
            <a:schemeClr val="bg1"/>
          </a:solidFill>
          <a:effectLst/>
        </p:spPr>
        <p:txBody>
          <a:bodyPr vert="horz" lIns="72000" tIns="72000" rIns="72000" bIns="1044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0" name="Text Placeholder 4">
            <a:extLst>
              <a:ext uri="{FF2B5EF4-FFF2-40B4-BE49-F238E27FC236}">
                <a16:creationId xmlns:a16="http://schemas.microsoft.com/office/drawing/2014/main" id="{41D0A228-3007-7188-8589-94C48A55AB28}"/>
              </a:ext>
            </a:extLst>
          </p:cNvPr>
          <p:cNvSpPr>
            <a:spLocks noGrp="1"/>
          </p:cNvSpPr>
          <p:nvPr>
            <p:ph type="body" sz="quarter" idx="15" hasCustomPrompt="1"/>
          </p:nvPr>
        </p:nvSpPr>
        <p:spPr>
          <a:xfrm>
            <a:off x="12536872" y="7405688"/>
            <a:ext cx="11110912" cy="3790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extLst>
      <p:ext uri="{BB962C8B-B14F-4D97-AF65-F5344CB8AC3E}">
        <p14:creationId xmlns:p14="http://schemas.microsoft.com/office/powerpoint/2010/main" val="8304700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gacy two levels image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9185B8-DC54-A513-D592-EF4C531D96B7}"/>
              </a:ext>
            </a:extLst>
          </p:cNvPr>
          <p:cNvSpPr/>
          <p:nvPr userDrawn="1"/>
        </p:nvSpPr>
        <p:spPr>
          <a:xfrm>
            <a:off x="0" y="-45"/>
            <a:ext cx="12191206" cy="11555458"/>
          </a:xfrm>
          <a:prstGeom prst="rect">
            <a:avLst/>
          </a:prstGeom>
          <a:solidFill>
            <a:schemeClr val="bg1">
              <a:lumMod val="95000"/>
              <a:alpha val="50000"/>
            </a:schemeClr>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b="0" i="0" dirty="0">
              <a:latin typeface="Rubik" pitchFamily="2" charset="-79"/>
            </a:endParaRPr>
          </a:p>
        </p:txBody>
      </p:sp>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12191207" y="-45"/>
            <a:ext cx="12191206" cy="11555454"/>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1" name="Title 10">
            <a:extLst>
              <a:ext uri="{FF2B5EF4-FFF2-40B4-BE49-F238E27FC236}">
                <a16:creationId xmlns:a16="http://schemas.microsoft.com/office/drawing/2014/main" id="{A6BA76B2-A261-4CFB-B331-B236677917F3}"/>
              </a:ext>
            </a:extLst>
          </p:cNvPr>
          <p:cNvSpPr>
            <a:spLocks noGrp="1"/>
          </p:cNvSpPr>
          <p:nvPr>
            <p:ph type="title"/>
          </p:nvPr>
        </p:nvSpPr>
        <p:spPr>
          <a:xfrm>
            <a:off x="706438" y="3257550"/>
            <a:ext cx="10764000" cy="4148131"/>
          </a:xfrm>
          <a:prstGeom prst="rect">
            <a:avLst/>
          </a:prstGeom>
          <a:noFill/>
        </p:spPr>
        <p:txBody>
          <a:bodyPr lIns="252000" tIns="180000" rIns="180000" bIns="180000" anchor="ctr"/>
          <a:lstStyle>
            <a:lvl1pPr>
              <a:defRPr>
                <a:solidFill>
                  <a:schemeClr val="tx1">
                    <a:lumMod val="85000"/>
                    <a:lumOff val="15000"/>
                  </a:schemeClr>
                </a:solidFill>
              </a:defRPr>
            </a:lvl1pPr>
          </a:lstStyle>
          <a:p>
            <a:r>
              <a:rPr lang="en-GB"/>
              <a:t>Click to edit Master title style</a:t>
            </a:r>
            <a:endParaRPr lang="en-GB" dirty="0"/>
          </a:p>
        </p:txBody>
      </p:sp>
      <p:sp>
        <p:nvSpPr>
          <p:cNvPr id="7" name="Footer Placeholder 6">
            <a:extLst>
              <a:ext uri="{FF2B5EF4-FFF2-40B4-BE49-F238E27FC236}">
                <a16:creationId xmlns:a16="http://schemas.microsoft.com/office/drawing/2014/main" id="{AF0520B0-C266-427C-AAEA-F49ADDE2480C}"/>
              </a:ext>
            </a:extLst>
          </p:cNvPr>
          <p:cNvSpPr>
            <a:spLocks noGrp="1"/>
          </p:cNvSpPr>
          <p:nvPr>
            <p:ph type="ftr" sz="quarter" idx="16"/>
          </p:nvPr>
        </p:nvSpPr>
        <p:spPr>
          <a:xfrm>
            <a:off x="706436" y="12278450"/>
            <a:ext cx="17245013" cy="720000"/>
          </a:xfrm>
        </p:spPr>
        <p:txBody>
          <a:bodyPr/>
          <a:lstStyle/>
          <a:p>
            <a:endParaRPr lang="en-DK" dirty="0"/>
          </a:p>
        </p:txBody>
      </p:sp>
      <p:sp>
        <p:nvSpPr>
          <p:cNvPr id="12" name="Text Placeholder 11">
            <a:extLst>
              <a:ext uri="{FF2B5EF4-FFF2-40B4-BE49-F238E27FC236}">
                <a16:creationId xmlns:a16="http://schemas.microsoft.com/office/drawing/2014/main" id="{A77315A0-F34A-348A-F585-0964704E9188}"/>
              </a:ext>
            </a:extLst>
          </p:cNvPr>
          <p:cNvSpPr>
            <a:spLocks noGrp="1"/>
          </p:cNvSpPr>
          <p:nvPr>
            <p:ph type="body" sz="quarter" idx="17" hasCustomPrompt="1"/>
          </p:nvPr>
        </p:nvSpPr>
        <p:spPr>
          <a:xfrm>
            <a:off x="706436" y="7780338"/>
            <a:ext cx="10763250" cy="3409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6218852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Legacy arro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2B73B7-2F0B-596D-7EDB-AB09725D34BB}"/>
              </a:ext>
            </a:extLst>
          </p:cNvPr>
          <p:cNvSpPr/>
          <p:nvPr userDrawn="1"/>
        </p:nvSpPr>
        <p:spPr>
          <a:xfrm>
            <a:off x="669925" y="8173324"/>
            <a:ext cx="15123600" cy="3382090"/>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4" name="Picture Placeholder 11">
            <a:extLst>
              <a:ext uri="{FF2B5EF4-FFF2-40B4-BE49-F238E27FC236}">
                <a16:creationId xmlns:a16="http://schemas.microsoft.com/office/drawing/2014/main" id="{CED5DF75-175C-72E1-BFF4-DFA846042875}"/>
              </a:ext>
            </a:extLst>
          </p:cNvPr>
          <p:cNvSpPr>
            <a:spLocks noGrp="1"/>
          </p:cNvSpPr>
          <p:nvPr>
            <p:ph type="pic" sz="quarter" idx="13" hasCustomPrompt="1"/>
          </p:nvPr>
        </p:nvSpPr>
        <p:spPr>
          <a:xfrm>
            <a:off x="706438" y="3257548"/>
            <a:ext cx="11484767" cy="4918809"/>
          </a:xfrm>
          <a:solidFill>
            <a:schemeClr val="bg1"/>
          </a:solidFill>
          <a:ln w="50800" cap="rnd">
            <a:noFill/>
            <a:round/>
          </a:ln>
          <a:effectLst/>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28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5" name="Picture Placeholder 13">
            <a:extLst>
              <a:ext uri="{FF2B5EF4-FFF2-40B4-BE49-F238E27FC236}">
                <a16:creationId xmlns:a16="http://schemas.microsoft.com/office/drawing/2014/main" id="{D201B734-4230-2B11-791C-884919C69114}"/>
              </a:ext>
            </a:extLst>
          </p:cNvPr>
          <p:cNvSpPr>
            <a:spLocks noGrp="1"/>
          </p:cNvSpPr>
          <p:nvPr>
            <p:ph type="pic" sz="quarter" idx="14" hasCustomPrompt="1"/>
          </p:nvPr>
        </p:nvSpPr>
        <p:spPr>
          <a:xfrm>
            <a:off x="15791205" y="3257550"/>
            <a:ext cx="7884769" cy="8297864"/>
          </a:xfrm>
          <a:solidFill>
            <a:schemeClr val="bg1"/>
          </a:solidFill>
          <a:ln w="50800" cap="rnd">
            <a:noFill/>
            <a:round/>
          </a:ln>
          <a:effectLst/>
        </p:spPr>
        <p:txBody>
          <a:bodyPr vert="horz" lIns="72000" tIns="72000" rIns="72000" bIns="1188000" rtlCol="0" anchor="ctr" anchorCtr="0">
            <a:normAutofit/>
          </a:bodyPr>
          <a:lstStyle>
            <a:lvl1pPr>
              <a:defRPr lang="en-GB" sz="2400" dirty="0" smtClean="0">
                <a:solidFill>
                  <a:schemeClr val="accent5"/>
                </a:solidFill>
              </a:defRPr>
            </a:lvl1pPr>
          </a:lstStyle>
          <a:p>
            <a:pPr marL="0" marR="0" lvl="0" indent="0" algn="ctr" fontAlgn="auto">
              <a:spcAft>
                <a:spcPts val="0"/>
              </a:spcAft>
              <a:buSzTx/>
              <a:buNone/>
              <a:tabLst/>
            </a:pPr>
            <a:r>
              <a:rPr lang="en-US" dirty="0"/>
              <a:t>Click on the icon to add an image in this place-holder</a:t>
            </a:r>
            <a:endParaRPr lang="en-GB" dirty="0"/>
          </a:p>
        </p:txBody>
      </p:sp>
      <p:sp>
        <p:nvSpPr>
          <p:cNvPr id="11" name="Title 1">
            <a:extLst>
              <a:ext uri="{FF2B5EF4-FFF2-40B4-BE49-F238E27FC236}">
                <a16:creationId xmlns:a16="http://schemas.microsoft.com/office/drawing/2014/main" id="{D82A5F78-DBD1-3BB0-7933-FC1E3ADCBD57}"/>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sp>
        <p:nvSpPr>
          <p:cNvPr id="13" name="Rectangle 12">
            <a:extLst>
              <a:ext uri="{FF2B5EF4-FFF2-40B4-BE49-F238E27FC236}">
                <a16:creationId xmlns:a16="http://schemas.microsoft.com/office/drawing/2014/main" id="{4DDD7C7F-453A-D812-FC36-28AC1240FC9E}"/>
              </a:ext>
            </a:extLst>
          </p:cNvPr>
          <p:cNvSpPr/>
          <p:nvPr userDrawn="1"/>
        </p:nvSpPr>
        <p:spPr>
          <a:xfrm>
            <a:off x="12191205" y="3241536"/>
            <a:ext cx="3600000" cy="4931787"/>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sp>
        <p:nvSpPr>
          <p:cNvPr id="15" name="Text Placeholder 26">
            <a:extLst>
              <a:ext uri="{FF2B5EF4-FFF2-40B4-BE49-F238E27FC236}">
                <a16:creationId xmlns:a16="http://schemas.microsoft.com/office/drawing/2014/main" id="{5B61B278-1CF5-FED8-2765-33B0D1F8DFE8}"/>
              </a:ext>
            </a:extLst>
          </p:cNvPr>
          <p:cNvSpPr>
            <a:spLocks noGrp="1"/>
          </p:cNvSpPr>
          <p:nvPr>
            <p:ph type="body" sz="quarter" idx="15" hasCustomPrompt="1"/>
          </p:nvPr>
        </p:nvSpPr>
        <p:spPr>
          <a:xfrm>
            <a:off x="1066821" y="8605885"/>
            <a:ext cx="10764001" cy="2520000"/>
          </a:xfrm>
          <a:prstGeom prst="rect">
            <a:avLst/>
          </a:prstGeom>
        </p:spPr>
        <p:txBody>
          <a:bodyPr/>
          <a:lstStyle>
            <a:lvl1pPr>
              <a:lnSpc>
                <a:spcPct val="130000"/>
              </a:lnSpc>
              <a:defRPr sz="3200">
                <a:solidFill>
                  <a:schemeClr val="tx1">
                    <a:lumMod val="85000"/>
                    <a:lumOff val="15000"/>
                  </a:schemeClr>
                </a:solidFill>
              </a:defRPr>
            </a:lvl1pPr>
            <a:lvl2pPr marL="0" indent="0">
              <a:lnSpc>
                <a:spcPct val="130000"/>
              </a:lnSpc>
              <a:buNone/>
              <a:defRPr sz="2800">
                <a:solidFill>
                  <a:schemeClr val="tx1">
                    <a:lumMod val="85000"/>
                    <a:lumOff val="15000"/>
                  </a:schemeClr>
                </a:solidFill>
              </a:defRPr>
            </a:lvl2pPr>
            <a:lvl3pPr marL="0" indent="0">
              <a:lnSpc>
                <a:spcPct val="130000"/>
              </a:lnSpc>
              <a:buNone/>
              <a:defRPr sz="2400">
                <a:solidFill>
                  <a:schemeClr val="tx1">
                    <a:lumMod val="85000"/>
                    <a:lumOff val="15000"/>
                  </a:schemeClr>
                </a:solidFill>
              </a:defRPr>
            </a:lvl3pPr>
            <a:lvl4pPr marL="0" indent="0">
              <a:lnSpc>
                <a:spcPct val="130000"/>
              </a:lnSpc>
              <a:buNone/>
              <a:defRPr sz="2000">
                <a:solidFill>
                  <a:schemeClr val="tx1">
                    <a:lumMod val="85000"/>
                    <a:lumOff val="15000"/>
                  </a:schemeClr>
                </a:solidFill>
              </a:defRPr>
            </a:lvl4pPr>
            <a:lvl5pPr marL="0" indent="0">
              <a:lnSpc>
                <a:spcPct val="130000"/>
              </a:lnSpc>
              <a:buNone/>
              <a:defRPr sz="1800">
                <a:solidFill>
                  <a:schemeClr val="tx1">
                    <a:lumMod val="85000"/>
                    <a:lumOff val="15000"/>
                  </a:schemeClr>
                </a:solidFill>
              </a:defRPr>
            </a:lvl5pPr>
          </a:lstStyle>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16" name="Group 15">
            <a:extLst>
              <a:ext uri="{FF2B5EF4-FFF2-40B4-BE49-F238E27FC236}">
                <a16:creationId xmlns:a16="http://schemas.microsoft.com/office/drawing/2014/main" id="{7125CFEF-5F35-B2E8-BAD8-F9367A09C4AE}"/>
              </a:ext>
            </a:extLst>
          </p:cNvPr>
          <p:cNvGrpSpPr/>
          <p:nvPr userDrawn="1"/>
        </p:nvGrpSpPr>
        <p:grpSpPr>
          <a:xfrm>
            <a:off x="13163319" y="6578542"/>
            <a:ext cx="1655772" cy="1655880"/>
            <a:chOff x="5581650" y="2971800"/>
            <a:chExt cx="914400" cy="914400"/>
          </a:xfrm>
        </p:grpSpPr>
        <p:sp>
          <p:nvSpPr>
            <p:cNvPr id="17" name="Oval 16">
              <a:extLst>
                <a:ext uri="{FF2B5EF4-FFF2-40B4-BE49-F238E27FC236}">
                  <a16:creationId xmlns:a16="http://schemas.microsoft.com/office/drawing/2014/main" id="{E4B797F6-F089-7B9C-5D8D-A6D7D4264114}"/>
                </a:ext>
              </a:extLst>
            </p:cNvPr>
            <p:cNvSpPr/>
            <p:nvPr/>
          </p:nvSpPr>
          <p:spPr>
            <a:xfrm>
              <a:off x="5581650" y="2971800"/>
              <a:ext cx="914400" cy="914400"/>
            </a:xfrm>
            <a:prstGeom prst="ellipse">
              <a:avLst/>
            </a:pr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sp>
          <p:nvSpPr>
            <p:cNvPr id="18" name="Arrow: Chevron 8">
              <a:extLst>
                <a:ext uri="{FF2B5EF4-FFF2-40B4-BE49-F238E27FC236}">
                  <a16:creationId xmlns:a16="http://schemas.microsoft.com/office/drawing/2014/main" id="{8A4D60F1-49E1-B5B0-FB24-049A5F127D24}"/>
                </a:ext>
              </a:extLst>
            </p:cNvPr>
            <p:cNvSpPr/>
            <p:nvPr/>
          </p:nvSpPr>
          <p:spPr>
            <a:xfrm>
              <a:off x="5887234" y="3237710"/>
              <a:ext cx="366712" cy="366712"/>
            </a:xfrm>
            <a:prstGeom prst="chevr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grpSp>
      <p:sp>
        <p:nvSpPr>
          <p:cNvPr id="6" name="Footer Placeholder 5">
            <a:extLst>
              <a:ext uri="{FF2B5EF4-FFF2-40B4-BE49-F238E27FC236}">
                <a16:creationId xmlns:a16="http://schemas.microsoft.com/office/drawing/2014/main" id="{99212BDD-7F7B-BD53-B905-BE16A288F0D2}"/>
              </a:ext>
            </a:extLst>
          </p:cNvPr>
          <p:cNvSpPr>
            <a:spLocks noGrp="1"/>
          </p:cNvSpPr>
          <p:nvPr>
            <p:ph type="ftr" sz="quarter" idx="17"/>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30284451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40"/>
            <a:ext cx="22969537" cy="1462083"/>
          </a:xfrm>
          <a:prstGeom prst="rect">
            <a:avLst/>
          </a:prstGeom>
        </p:spPr>
        <p:txBody>
          <a:bodyPr/>
          <a:lstStyle/>
          <a:p>
            <a:r>
              <a:rPr lang="en-GB"/>
              <a:t>Click to edit Master title style</a:t>
            </a:r>
            <a:endParaRPr lang="en-GB" dirty="0"/>
          </a:p>
        </p:txBody>
      </p:sp>
      <p:sp>
        <p:nvSpPr>
          <p:cNvPr id="7" name="Picture Placeholder 6">
            <a:extLst>
              <a:ext uri="{FF2B5EF4-FFF2-40B4-BE49-F238E27FC236}">
                <a16:creationId xmlns:a16="http://schemas.microsoft.com/office/drawing/2014/main" id="{9DE1CA3E-8E07-43D1-8EFE-5A36C3D085BD}"/>
              </a:ext>
            </a:extLst>
          </p:cNvPr>
          <p:cNvSpPr>
            <a:spLocks noGrp="1"/>
          </p:cNvSpPr>
          <p:nvPr>
            <p:ph type="pic" sz="quarter" idx="13" hasCustomPrompt="1"/>
          </p:nvPr>
        </p:nvSpPr>
        <p:spPr>
          <a:xfrm>
            <a:off x="1066700"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2" name="Straight Connector 11">
            <a:extLst>
              <a:ext uri="{FF2B5EF4-FFF2-40B4-BE49-F238E27FC236}">
                <a16:creationId xmlns:a16="http://schemas.microsoft.com/office/drawing/2014/main" id="{039558FF-EE5B-4B3D-B05F-C9F6432A95BB}"/>
              </a:ext>
            </a:extLst>
          </p:cNvPr>
          <p:cNvCxnSpPr>
            <a:cxnSpLocks/>
          </p:cNvCxnSpPr>
          <p:nvPr userDrawn="1"/>
        </p:nvCxnSpPr>
        <p:spPr>
          <a:xfrm>
            <a:off x="1047650"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5662"/>
            <a:ext cx="20126325" cy="712788"/>
          </a:xfrm>
          <a:prstGeom prst="rect">
            <a:avLst/>
          </a:prstGeom>
        </p:spPr>
        <p:txBody>
          <a:bodyPr/>
          <a:lstStyle/>
          <a:p>
            <a:endParaRPr lang="en-GB" dirty="0"/>
          </a:p>
        </p:txBody>
      </p:sp>
      <p:sp>
        <p:nvSpPr>
          <p:cNvPr id="20" name="Picture Placeholder 6">
            <a:extLst>
              <a:ext uri="{FF2B5EF4-FFF2-40B4-BE49-F238E27FC236}">
                <a16:creationId xmlns:a16="http://schemas.microsoft.com/office/drawing/2014/main" id="{A092AE0A-A9A8-C351-9490-0A2566AB7615}"/>
              </a:ext>
            </a:extLst>
          </p:cNvPr>
          <p:cNvSpPr>
            <a:spLocks noGrp="1"/>
          </p:cNvSpPr>
          <p:nvPr>
            <p:ph type="pic" sz="quarter" idx="18" hasCustomPrompt="1"/>
          </p:nvPr>
        </p:nvSpPr>
        <p:spPr>
          <a:xfrm>
            <a:off x="6808688" y="3283574"/>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28" name="Straight Connector 27">
            <a:extLst>
              <a:ext uri="{FF2B5EF4-FFF2-40B4-BE49-F238E27FC236}">
                <a16:creationId xmlns:a16="http://schemas.microsoft.com/office/drawing/2014/main" id="{EDD15198-08D6-E7E8-267B-0AB0955CF9D3}"/>
              </a:ext>
            </a:extLst>
          </p:cNvPr>
          <p:cNvCxnSpPr>
            <a:cxnSpLocks/>
          </p:cNvCxnSpPr>
          <p:nvPr userDrawn="1"/>
        </p:nvCxnSpPr>
        <p:spPr>
          <a:xfrm>
            <a:off x="6795988"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1" name="Picture Placeholder 6">
            <a:extLst>
              <a:ext uri="{FF2B5EF4-FFF2-40B4-BE49-F238E27FC236}">
                <a16:creationId xmlns:a16="http://schemas.microsoft.com/office/drawing/2014/main" id="{7961B20B-7DF6-5C00-09B8-024EA84D2D03}"/>
              </a:ext>
            </a:extLst>
          </p:cNvPr>
          <p:cNvSpPr>
            <a:spLocks noGrp="1"/>
          </p:cNvSpPr>
          <p:nvPr>
            <p:ph type="pic" sz="quarter" idx="20" hasCustomPrompt="1"/>
          </p:nvPr>
        </p:nvSpPr>
        <p:spPr>
          <a:xfrm>
            <a:off x="12584171"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2" name="Straight Connector 31">
            <a:extLst>
              <a:ext uri="{FF2B5EF4-FFF2-40B4-BE49-F238E27FC236}">
                <a16:creationId xmlns:a16="http://schemas.microsoft.com/office/drawing/2014/main" id="{5F103CA6-B81F-A5D8-833D-B23FA5DE0326}"/>
              </a:ext>
            </a:extLst>
          </p:cNvPr>
          <p:cNvCxnSpPr>
            <a:cxnSpLocks/>
          </p:cNvCxnSpPr>
          <p:nvPr userDrawn="1"/>
        </p:nvCxnSpPr>
        <p:spPr>
          <a:xfrm>
            <a:off x="12569725"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4" name="Picture Placeholder 6">
            <a:extLst>
              <a:ext uri="{FF2B5EF4-FFF2-40B4-BE49-F238E27FC236}">
                <a16:creationId xmlns:a16="http://schemas.microsoft.com/office/drawing/2014/main" id="{E824374E-DB8B-8BD9-234F-7C1C2353B4E7}"/>
              </a:ext>
            </a:extLst>
          </p:cNvPr>
          <p:cNvSpPr>
            <a:spLocks noGrp="1"/>
          </p:cNvSpPr>
          <p:nvPr>
            <p:ph type="pic" sz="quarter" idx="22" hasCustomPrompt="1"/>
          </p:nvPr>
        </p:nvSpPr>
        <p:spPr>
          <a:xfrm>
            <a:off x="18311713"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5" name="Straight Connector 34">
            <a:extLst>
              <a:ext uri="{FF2B5EF4-FFF2-40B4-BE49-F238E27FC236}">
                <a16:creationId xmlns:a16="http://schemas.microsoft.com/office/drawing/2014/main" id="{80CE754B-3AE9-6028-6CD9-E2AF51869088}"/>
              </a:ext>
            </a:extLst>
          </p:cNvPr>
          <p:cNvCxnSpPr>
            <a:cxnSpLocks/>
          </p:cNvCxnSpPr>
          <p:nvPr userDrawn="1"/>
        </p:nvCxnSpPr>
        <p:spPr>
          <a:xfrm>
            <a:off x="18292663"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A9817FC7-E5C9-887A-B587-C3740A007A72}"/>
              </a:ext>
            </a:extLst>
          </p:cNvPr>
          <p:cNvSpPr>
            <a:spLocks noGrp="1"/>
          </p:cNvSpPr>
          <p:nvPr>
            <p:ph type="body" sz="quarter" idx="28" hasCustomPrompt="1"/>
          </p:nvPr>
        </p:nvSpPr>
        <p:spPr>
          <a:xfrm>
            <a:off x="6789838"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6" name="Text Placeholder 4">
            <a:extLst>
              <a:ext uri="{FF2B5EF4-FFF2-40B4-BE49-F238E27FC236}">
                <a16:creationId xmlns:a16="http://schemas.microsoft.com/office/drawing/2014/main" id="{125BC8C8-8D84-7D81-467F-E47015523C44}"/>
              </a:ext>
            </a:extLst>
          </p:cNvPr>
          <p:cNvSpPr>
            <a:spLocks noGrp="1"/>
          </p:cNvSpPr>
          <p:nvPr>
            <p:ph type="body" sz="quarter" idx="29" hasCustomPrompt="1"/>
          </p:nvPr>
        </p:nvSpPr>
        <p:spPr>
          <a:xfrm>
            <a:off x="103822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8" name="Text Placeholder 4">
            <a:extLst>
              <a:ext uri="{FF2B5EF4-FFF2-40B4-BE49-F238E27FC236}">
                <a16:creationId xmlns:a16="http://schemas.microsoft.com/office/drawing/2014/main" id="{0A9C62F0-B6D5-A341-94B4-E654F5BA169E}"/>
              </a:ext>
            </a:extLst>
          </p:cNvPr>
          <p:cNvSpPr>
            <a:spLocks noGrp="1"/>
          </p:cNvSpPr>
          <p:nvPr>
            <p:ph type="body" sz="quarter" idx="30" hasCustomPrompt="1"/>
          </p:nvPr>
        </p:nvSpPr>
        <p:spPr>
          <a:xfrm>
            <a:off x="1832869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9" name="Text Placeholder 4">
            <a:extLst>
              <a:ext uri="{FF2B5EF4-FFF2-40B4-BE49-F238E27FC236}">
                <a16:creationId xmlns:a16="http://schemas.microsoft.com/office/drawing/2014/main" id="{BF5C3061-CE67-BB97-A091-DCE60FFED454}"/>
              </a:ext>
            </a:extLst>
          </p:cNvPr>
          <p:cNvSpPr>
            <a:spLocks noGrp="1"/>
          </p:cNvSpPr>
          <p:nvPr>
            <p:ph type="body" sz="quarter" idx="31" hasCustomPrompt="1"/>
          </p:nvPr>
        </p:nvSpPr>
        <p:spPr>
          <a:xfrm>
            <a:off x="12577082"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17309713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alf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7"/>
          </a:xfrm>
          <a:prstGeom prst="rect">
            <a:avLst/>
          </a:prstGeom>
        </p:spPr>
        <p:txBody>
          <a:bodyPr/>
          <a:lstStyle/>
          <a:p>
            <a:r>
              <a:rPr lang="en-GB"/>
              <a:t>Click to edit Master title style</a:t>
            </a:r>
            <a:endParaRPr lang="en-GB" dirty="0"/>
          </a:p>
        </p:txBody>
      </p:sp>
      <p:sp>
        <p:nvSpPr>
          <p:cNvPr id="6" name="Footer Placeholder 4">
            <a:extLst>
              <a:ext uri="{FF2B5EF4-FFF2-40B4-BE49-F238E27FC236}">
                <a16:creationId xmlns:a16="http://schemas.microsoft.com/office/drawing/2014/main" id="{1AF68079-C76E-9A93-BB94-99E78362DF2B}"/>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15" name="Picture Placeholder 6">
            <a:extLst>
              <a:ext uri="{FF2B5EF4-FFF2-40B4-BE49-F238E27FC236}">
                <a16:creationId xmlns:a16="http://schemas.microsoft.com/office/drawing/2014/main" id="{ADEE6A4A-2EC0-F74D-5F72-DD0F707D90E1}"/>
              </a:ext>
            </a:extLst>
          </p:cNvPr>
          <p:cNvSpPr>
            <a:spLocks noGrp="1"/>
          </p:cNvSpPr>
          <p:nvPr>
            <p:ph type="pic" sz="quarter" idx="13" hasCustomPrompt="1"/>
          </p:nvPr>
        </p:nvSpPr>
        <p:spPr>
          <a:xfrm>
            <a:off x="706438" y="3263899"/>
            <a:ext cx="11484768"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6" name="Straight Connector 15">
            <a:extLst>
              <a:ext uri="{FF2B5EF4-FFF2-40B4-BE49-F238E27FC236}">
                <a16:creationId xmlns:a16="http://schemas.microsoft.com/office/drawing/2014/main" id="{58F74ECA-B1B6-C2DD-7434-69ABC0AE46ED}"/>
              </a:ext>
            </a:extLst>
          </p:cNvPr>
          <p:cNvCxnSpPr>
            <a:cxnSpLocks/>
          </p:cNvCxnSpPr>
          <p:nvPr userDrawn="1"/>
        </p:nvCxnSpPr>
        <p:spPr>
          <a:xfrm flipV="1">
            <a:off x="706438" y="7045199"/>
            <a:ext cx="11484768" cy="2"/>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6" name="Picture Placeholder 6">
            <a:extLst>
              <a:ext uri="{FF2B5EF4-FFF2-40B4-BE49-F238E27FC236}">
                <a16:creationId xmlns:a16="http://schemas.microsoft.com/office/drawing/2014/main" id="{2F48D2C6-8106-58E9-CB94-E53D116044F6}"/>
              </a:ext>
            </a:extLst>
          </p:cNvPr>
          <p:cNvSpPr>
            <a:spLocks noGrp="1"/>
          </p:cNvSpPr>
          <p:nvPr>
            <p:ph type="pic" sz="quarter" idx="20" hasCustomPrompt="1"/>
          </p:nvPr>
        </p:nvSpPr>
        <p:spPr>
          <a:xfrm>
            <a:off x="18311974" y="3257550"/>
            <a:ext cx="5364001"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7" name="Straight Connector 36">
            <a:extLst>
              <a:ext uri="{FF2B5EF4-FFF2-40B4-BE49-F238E27FC236}">
                <a16:creationId xmlns:a16="http://schemas.microsoft.com/office/drawing/2014/main" id="{BFD3F7FE-5AFD-1B6B-77E9-EC9E28DFF3EE}"/>
              </a:ext>
            </a:extLst>
          </p:cNvPr>
          <p:cNvCxnSpPr>
            <a:cxnSpLocks/>
          </p:cNvCxnSpPr>
          <p:nvPr userDrawn="1"/>
        </p:nvCxnSpPr>
        <p:spPr>
          <a:xfrm>
            <a:off x="18292926"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0" name="Picture Placeholder 6">
            <a:extLst>
              <a:ext uri="{FF2B5EF4-FFF2-40B4-BE49-F238E27FC236}">
                <a16:creationId xmlns:a16="http://schemas.microsoft.com/office/drawing/2014/main" id="{8261BA62-E900-1184-2E97-753093E1142D}"/>
              </a:ext>
            </a:extLst>
          </p:cNvPr>
          <p:cNvSpPr>
            <a:spLocks noGrp="1"/>
          </p:cNvSpPr>
          <p:nvPr>
            <p:ph type="pic" sz="quarter" idx="22" hasCustomPrompt="1"/>
          </p:nvPr>
        </p:nvSpPr>
        <p:spPr>
          <a:xfrm>
            <a:off x="12551728" y="3257550"/>
            <a:ext cx="5349396"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41" name="Straight Connector 40">
            <a:extLst>
              <a:ext uri="{FF2B5EF4-FFF2-40B4-BE49-F238E27FC236}">
                <a16:creationId xmlns:a16="http://schemas.microsoft.com/office/drawing/2014/main" id="{888E046C-992D-0BB3-DAE3-5942DF581CB0}"/>
              </a:ext>
            </a:extLst>
          </p:cNvPr>
          <p:cNvCxnSpPr>
            <a:cxnSpLocks/>
          </p:cNvCxnSpPr>
          <p:nvPr userDrawn="1"/>
        </p:nvCxnSpPr>
        <p:spPr>
          <a:xfrm>
            <a:off x="12537124"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00642D7A-BFF4-12E0-3A86-7AED1D871340}"/>
              </a:ext>
            </a:extLst>
          </p:cNvPr>
          <p:cNvSpPr>
            <a:spLocks noGrp="1"/>
          </p:cNvSpPr>
          <p:nvPr>
            <p:ph type="body" sz="quarter" idx="27" hasCustomPrompt="1"/>
          </p:nvPr>
        </p:nvSpPr>
        <p:spPr>
          <a:xfrm>
            <a:off x="706438" y="7407275"/>
            <a:ext cx="11483975"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5" name="Text Placeholder 3">
            <a:extLst>
              <a:ext uri="{FF2B5EF4-FFF2-40B4-BE49-F238E27FC236}">
                <a16:creationId xmlns:a16="http://schemas.microsoft.com/office/drawing/2014/main" id="{67F604D9-B248-C9E0-3AC0-EC9D8939D6CF}"/>
              </a:ext>
            </a:extLst>
          </p:cNvPr>
          <p:cNvSpPr>
            <a:spLocks noGrp="1"/>
          </p:cNvSpPr>
          <p:nvPr>
            <p:ph type="body" sz="quarter" idx="28" hasCustomPrompt="1"/>
          </p:nvPr>
        </p:nvSpPr>
        <p:spPr>
          <a:xfrm>
            <a:off x="12537125" y="7407275"/>
            <a:ext cx="5414326"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7" name="Text Placeholder 3">
            <a:extLst>
              <a:ext uri="{FF2B5EF4-FFF2-40B4-BE49-F238E27FC236}">
                <a16:creationId xmlns:a16="http://schemas.microsoft.com/office/drawing/2014/main" id="{C177ECBD-10F8-3107-5BBD-5EAACF7F0D1C}"/>
              </a:ext>
            </a:extLst>
          </p:cNvPr>
          <p:cNvSpPr>
            <a:spLocks noGrp="1"/>
          </p:cNvSpPr>
          <p:nvPr>
            <p:ph type="body" sz="quarter" idx="29" hasCustomPrompt="1"/>
          </p:nvPr>
        </p:nvSpPr>
        <p:spPr>
          <a:xfrm>
            <a:off x="18292926" y="7407275"/>
            <a:ext cx="5364000"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41130083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Thank You - Gree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1">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1">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CCF8364C-A77D-0DC3-C808-67F7DA681CB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3520135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5EB18870-C0D2-0289-AB19-15E4A664B284}"/>
              </a:ext>
            </a:extLst>
          </p:cNvPr>
          <p:cNvSpPr>
            <a:spLocks noGrp="1"/>
          </p:cNvSpPr>
          <p:nvPr>
            <p:ph type="dt" sz="half" idx="10"/>
          </p:nvPr>
        </p:nvSpPr>
        <p:spPr/>
        <p:txBody>
          <a:bodyPr/>
          <a:lstStyle/>
          <a:p>
            <a:fld id="{65FFC8DD-7E87-3E47-9F40-9222235C5D65}" type="datetimeFigureOut">
              <a:rPr lang="en-DK" smtClean="0"/>
              <a:t>26/06/2025</a:t>
            </a:fld>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p:txBody>
          <a:bodyPr/>
          <a:lstStyle/>
          <a:p>
            <a:endParaRPr lang="en-DK" dirty="0"/>
          </a:p>
        </p:txBody>
      </p:sp>
      <p:sp>
        <p:nvSpPr>
          <p:cNvPr id="12" name="Slide Number Placeholder 11">
            <a:extLst>
              <a:ext uri="{FF2B5EF4-FFF2-40B4-BE49-F238E27FC236}">
                <a16:creationId xmlns:a16="http://schemas.microsoft.com/office/drawing/2014/main" id="{67330F2A-58E9-4D30-2DF5-D973892C75F4}"/>
              </a:ext>
            </a:extLst>
          </p:cNvPr>
          <p:cNvSpPr>
            <a:spLocks noGrp="1"/>
          </p:cNvSpPr>
          <p:nvPr>
            <p:ph type="sldNum" sz="quarter" idx="12"/>
          </p:nvPr>
        </p:nvSpPr>
        <p:spPr/>
        <p:txBody>
          <a:bodyPr/>
          <a:lstStyle/>
          <a:p>
            <a:fld id="{476A1796-5593-5349-A609-9F4B7AECCDC2}" type="slidenum">
              <a:rPr lang="en-DK" smtClean="0"/>
              <a:t>‹#›</a:t>
            </a:fld>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Text Placeholder 3">
            <a:extLst>
              <a:ext uri="{FF2B5EF4-FFF2-40B4-BE49-F238E27FC236}">
                <a16:creationId xmlns:a16="http://schemas.microsoft.com/office/drawing/2014/main" id="{556D463E-E43F-DDBD-29C5-502642131CAC}"/>
              </a:ext>
            </a:extLst>
          </p:cNvPr>
          <p:cNvSpPr>
            <a:spLocks noGrp="1"/>
          </p:cNvSpPr>
          <p:nvPr>
            <p:ph type="body"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1392578309"/>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hank You -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2">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2">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2"/>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2"/>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C62EBF2F-31DA-0EEF-3D37-57240EF68B7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26850090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hank You - Charm">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4">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4">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4"/>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4"/>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77BB0D23-C24C-839B-A699-81F57076CCB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16689718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hank You - Purp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3">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3">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90BD7932-B0F3-F981-BFF5-1666ACC47A1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40624667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06438" y="3257550"/>
            <a:ext cx="22969538" cy="3427200"/>
          </a:xfrm>
          <a:prstGeom prst="rect">
            <a:avLst/>
          </a:prstGeom>
        </p:spPr>
        <p:txBody>
          <a:bodyPr anchor="b">
            <a:normAutofit/>
          </a:bodyPr>
          <a:lstStyle>
            <a:lvl1pPr algn="ctr">
              <a:defRPr sz="7200"/>
            </a:lvl1pPr>
          </a:lstStyle>
          <a:p>
            <a:r>
              <a:rPr lang="en-GB"/>
              <a:t>Click to edit Master title style</a:t>
            </a:r>
            <a:endParaRPr lang="en-US" dirty="0"/>
          </a:p>
        </p:txBody>
      </p:sp>
      <p:sp>
        <p:nvSpPr>
          <p:cNvPr id="3" name="Text Placeholder 2"/>
          <p:cNvSpPr>
            <a:spLocks noGrp="1"/>
          </p:cNvSpPr>
          <p:nvPr>
            <p:ph type="body" idx="1"/>
          </p:nvPr>
        </p:nvSpPr>
        <p:spPr>
          <a:xfrm>
            <a:off x="3549650" y="7405689"/>
            <a:ext cx="17283113" cy="4149720"/>
          </a:xfrm>
          <a:prstGeom prst="rect">
            <a:avLst/>
          </a:prstGeom>
        </p:spPr>
        <p:txBody>
          <a:bodyPr/>
          <a:lstStyle>
            <a:lvl1pPr marL="0" indent="0" algn="ctr">
              <a:buNone/>
              <a:defRPr sz="4800">
                <a:solidFill>
                  <a:schemeClr val="tx1">
                    <a:tint val="75000"/>
                  </a:schemeClr>
                </a:solidFill>
              </a:defRPr>
            </a:lvl1pPr>
            <a:lvl2pPr marL="914354" indent="0">
              <a:buNone/>
              <a:defRPr sz="4000">
                <a:solidFill>
                  <a:schemeClr val="tx1">
                    <a:tint val="75000"/>
                  </a:schemeClr>
                </a:solidFill>
              </a:defRPr>
            </a:lvl2pPr>
            <a:lvl3pPr marL="1828709" indent="0">
              <a:buNone/>
              <a:defRPr sz="3600">
                <a:solidFill>
                  <a:schemeClr val="tx1">
                    <a:tint val="75000"/>
                  </a:schemeClr>
                </a:solidFill>
              </a:defRPr>
            </a:lvl3pPr>
            <a:lvl4pPr marL="2743063" indent="0">
              <a:buNone/>
              <a:defRPr sz="3200">
                <a:solidFill>
                  <a:schemeClr val="tx1">
                    <a:tint val="75000"/>
                  </a:schemeClr>
                </a:solidFill>
              </a:defRPr>
            </a:lvl4pPr>
            <a:lvl5pPr marL="3657417" indent="0">
              <a:buNone/>
              <a:defRPr sz="3200">
                <a:solidFill>
                  <a:schemeClr val="tx1">
                    <a:tint val="75000"/>
                  </a:schemeClr>
                </a:solidFill>
              </a:defRPr>
            </a:lvl5pPr>
            <a:lvl6pPr marL="4571771" indent="0">
              <a:buNone/>
              <a:defRPr sz="3200">
                <a:solidFill>
                  <a:schemeClr val="tx1">
                    <a:tint val="75000"/>
                  </a:schemeClr>
                </a:solidFill>
              </a:defRPr>
            </a:lvl6pPr>
            <a:lvl7pPr marL="5486126" indent="0">
              <a:buNone/>
              <a:defRPr sz="3200">
                <a:solidFill>
                  <a:schemeClr val="tx1">
                    <a:tint val="75000"/>
                  </a:schemeClr>
                </a:solidFill>
              </a:defRPr>
            </a:lvl7pPr>
            <a:lvl8pPr marL="6400480" indent="0">
              <a:buNone/>
              <a:defRPr sz="3200">
                <a:solidFill>
                  <a:schemeClr val="tx1">
                    <a:tint val="75000"/>
                  </a:schemeClr>
                </a:solidFill>
              </a:defRPr>
            </a:lvl8pPr>
            <a:lvl9pPr marL="7314834" indent="0">
              <a:buNone/>
              <a:defRPr sz="3200">
                <a:solidFill>
                  <a:schemeClr val="tx1">
                    <a:tint val="75000"/>
                  </a:schemeClr>
                </a:solidFill>
              </a:defRPr>
            </a:lvl9pPr>
          </a:lstStyle>
          <a:p>
            <a:pPr lvl="0"/>
            <a:r>
              <a:rPr lang="en-GB"/>
              <a:t>Click to edit Master text styles</a:t>
            </a:r>
          </a:p>
        </p:txBody>
      </p:sp>
      <p:sp>
        <p:nvSpPr>
          <p:cNvPr id="12" name="Date Placeholder 3">
            <a:extLst>
              <a:ext uri="{FF2B5EF4-FFF2-40B4-BE49-F238E27FC236}">
                <a16:creationId xmlns:a16="http://schemas.microsoft.com/office/drawing/2014/main" id="{484769DA-4874-9BE6-B599-D3B3E39EA764}"/>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6/26/25</a:t>
            </a:fld>
            <a:endParaRPr lang="en-US" dirty="0"/>
          </a:p>
        </p:txBody>
      </p:sp>
      <p:sp>
        <p:nvSpPr>
          <p:cNvPr id="13" name="Footer Placeholder 4">
            <a:extLst>
              <a:ext uri="{FF2B5EF4-FFF2-40B4-BE49-F238E27FC236}">
                <a16:creationId xmlns:a16="http://schemas.microsoft.com/office/drawing/2014/main" id="{110FCF8F-3D12-2C2F-9C33-9F9FB80CE1DC}"/>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E1372AB4-83B4-5FE6-4067-AB2E60F3746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55085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06438" y="3270258"/>
            <a:ext cx="11129208"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2546767" y="3270252"/>
            <a:ext cx="11129207"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Date Placeholder 3">
            <a:extLst>
              <a:ext uri="{FF2B5EF4-FFF2-40B4-BE49-F238E27FC236}">
                <a16:creationId xmlns:a16="http://schemas.microsoft.com/office/drawing/2014/main" id="{2E86E62C-E059-2543-3439-738DD31AE6C9}"/>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6/26/25</a:t>
            </a:fld>
            <a:endParaRPr lang="en-US" dirty="0"/>
          </a:p>
        </p:txBody>
      </p:sp>
      <p:sp>
        <p:nvSpPr>
          <p:cNvPr id="13" name="Footer Placeholder 4">
            <a:extLst>
              <a:ext uri="{FF2B5EF4-FFF2-40B4-BE49-F238E27FC236}">
                <a16:creationId xmlns:a16="http://schemas.microsoft.com/office/drawing/2014/main" id="{019CD230-CF64-5E7A-95A8-8C6CE56EB199}"/>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988A44A3-61E6-51AE-E0CC-9A759F16FD4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5" name="Title 1">
            <a:extLst>
              <a:ext uri="{FF2B5EF4-FFF2-40B4-BE49-F238E27FC236}">
                <a16:creationId xmlns:a16="http://schemas.microsoft.com/office/drawing/2014/main" id="{877E7A4A-4032-B5B8-EB0E-555AA072E92E}"/>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18097170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14371" y="3270250"/>
            <a:ext cx="11123843" cy="1406520"/>
          </a:xfrm>
          <a:prstGeom prst="rect">
            <a:avLst/>
          </a:prstGeom>
        </p:spPr>
        <p:txBody>
          <a:bodyPr lIns="360000" anchor="b">
            <a:normAutofit/>
          </a:bodyPr>
          <a:lstStyle>
            <a:lvl1pPr marL="0" indent="0">
              <a:buNone/>
              <a:defRPr sz="3600" b="1" i="0">
                <a:latin typeface="Bitter" pitchFamily="2" charset="77"/>
                <a:cs typeface="Rubik SemiBold" pitchFamily="2" charset="-79"/>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p>
        </p:txBody>
      </p:sp>
      <p:sp>
        <p:nvSpPr>
          <p:cNvPr id="4" name="Content Placeholder 3"/>
          <p:cNvSpPr>
            <a:spLocks noGrp="1"/>
          </p:cNvSpPr>
          <p:nvPr>
            <p:ph sz="half" idx="2"/>
          </p:nvPr>
        </p:nvSpPr>
        <p:spPr>
          <a:xfrm>
            <a:off x="714371" y="5029218"/>
            <a:ext cx="11123843" cy="6526201"/>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2544200" y="3270250"/>
            <a:ext cx="11123842" cy="1406515"/>
          </a:xfrm>
          <a:prstGeom prst="rect">
            <a:avLst/>
          </a:prstGeom>
        </p:spPr>
        <p:txBody>
          <a:bodyPr lIns="360000" rIns="90000" anchor="b">
            <a:normAutofit/>
          </a:bodyPr>
          <a:lstStyle>
            <a:lvl1pPr marL="0" indent="0">
              <a:buNone/>
              <a:defRPr sz="3600" b="1" i="0">
                <a:latin typeface="Bitter" pitchFamily="2"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p>
        </p:txBody>
      </p:sp>
      <p:sp>
        <p:nvSpPr>
          <p:cNvPr id="6" name="Content Placeholder 5"/>
          <p:cNvSpPr>
            <a:spLocks noGrp="1"/>
          </p:cNvSpPr>
          <p:nvPr>
            <p:ph sz="quarter" idx="4"/>
          </p:nvPr>
        </p:nvSpPr>
        <p:spPr>
          <a:xfrm>
            <a:off x="12544199" y="5029213"/>
            <a:ext cx="11123841" cy="6526200"/>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Date Placeholder 3">
            <a:extLst>
              <a:ext uri="{FF2B5EF4-FFF2-40B4-BE49-F238E27FC236}">
                <a16:creationId xmlns:a16="http://schemas.microsoft.com/office/drawing/2014/main" id="{56F9A879-D683-E7DD-2950-E801B75C7EB5}"/>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6/26/25</a:t>
            </a:fld>
            <a:endParaRPr lang="en-US" dirty="0"/>
          </a:p>
        </p:txBody>
      </p:sp>
      <p:sp>
        <p:nvSpPr>
          <p:cNvPr id="15" name="Footer Placeholder 4">
            <a:extLst>
              <a:ext uri="{FF2B5EF4-FFF2-40B4-BE49-F238E27FC236}">
                <a16:creationId xmlns:a16="http://schemas.microsoft.com/office/drawing/2014/main" id="{F33E26E5-95DB-DFA7-0027-980DA088FA2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6" name="Slide Number Placeholder 5">
            <a:extLst>
              <a:ext uri="{FF2B5EF4-FFF2-40B4-BE49-F238E27FC236}">
                <a16:creationId xmlns:a16="http://schemas.microsoft.com/office/drawing/2014/main" id="{64BDFE52-C892-4960-3A8A-2B9B8779AB2C}"/>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Title 1">
            <a:extLst>
              <a:ext uri="{FF2B5EF4-FFF2-40B4-BE49-F238E27FC236}">
                <a16:creationId xmlns:a16="http://schemas.microsoft.com/office/drawing/2014/main" id="{2217B40B-F536-62FC-029A-1D9B618A5F2D}"/>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9360914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6/26/25</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7457498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321792"/>
      </p:ext>
    </p:extLst>
  </p:cSld>
  <p:clrMapOvr>
    <a:masterClrMapping/>
  </p:clrMapOvr>
  <p:hf sldNum="0"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 grey background">
    <p:bg>
      <p:bgPr>
        <a:solidFill>
          <a:schemeClr val="bg1">
            <a:lumMod val="95000"/>
          </a:schemeClr>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6/26/25</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18046347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 green background">
    <p:bg>
      <p:bgPr>
        <a:solidFill>
          <a:schemeClr val="accent1">
            <a:lumMod val="20000"/>
            <a:lumOff val="80000"/>
            <a:alpha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771985"/>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
        <p:nvSpPr>
          <p:cNvPr id="8" name="Date Placeholder 3">
            <a:extLst>
              <a:ext uri="{FF2B5EF4-FFF2-40B4-BE49-F238E27FC236}">
                <a16:creationId xmlns:a16="http://schemas.microsoft.com/office/drawing/2014/main" id="{6B1FF849-2E79-31DC-A9D0-A5E013553F8C}"/>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6/26/25</a:t>
            </a:fld>
            <a:endParaRPr lang="en-US" dirty="0"/>
          </a:p>
        </p:txBody>
      </p:sp>
      <p:sp>
        <p:nvSpPr>
          <p:cNvPr id="9" name="Footer Placeholder 4">
            <a:extLst>
              <a:ext uri="{FF2B5EF4-FFF2-40B4-BE49-F238E27FC236}">
                <a16:creationId xmlns:a16="http://schemas.microsoft.com/office/drawing/2014/main" id="{6042B5BB-8761-583B-C9E9-0684AA7592D3}"/>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0" name="Slide Number Placeholder 5">
            <a:extLst>
              <a:ext uri="{FF2B5EF4-FFF2-40B4-BE49-F238E27FC236}">
                <a16:creationId xmlns:a16="http://schemas.microsoft.com/office/drawing/2014/main" id="{BE79F567-DAFF-C167-4622-FCF2279989B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4" name="Content Placeholder 3">
            <a:extLst>
              <a:ext uri="{FF2B5EF4-FFF2-40B4-BE49-F238E27FC236}">
                <a16:creationId xmlns:a16="http://schemas.microsoft.com/office/drawing/2014/main" id="{6F0D8CEF-47A6-AC8D-D9C4-85E4695FF040}"/>
              </a:ext>
            </a:extLst>
          </p:cNvPr>
          <p:cNvSpPr>
            <a:spLocks noGrp="1"/>
          </p:cNvSpPr>
          <p:nvPr>
            <p:ph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37136552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 grey backgroun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5524110"/>
      </p:ext>
    </p:extLst>
  </p:cSld>
  <p:clrMapOvr>
    <a:masterClrMapping/>
  </p:clrMapOvr>
  <p:hf sldNum="0" hd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19139" y="1074738"/>
            <a:ext cx="9310959" cy="3524383"/>
          </a:xfrm>
          <a:prstGeom prst="rect">
            <a:avLst/>
          </a:prstGeom>
        </p:spPr>
        <p:txBody>
          <a:bodyPr anchor="ctr">
            <a:normAutofit/>
          </a:bodyPr>
          <a:lstStyle>
            <a:lvl1pPr>
              <a:defRPr sz="5600"/>
            </a:lvl1pPr>
          </a:lstStyle>
          <a:p>
            <a:r>
              <a:rPr lang="en-GB"/>
              <a:t>Click to edit Master title style</a:t>
            </a:r>
            <a:endParaRPr lang="en-US" dirty="0"/>
          </a:p>
        </p:txBody>
      </p:sp>
      <p:sp>
        <p:nvSpPr>
          <p:cNvPr id="3" name="Content Placeholder 2"/>
          <p:cNvSpPr>
            <a:spLocks noGrp="1"/>
          </p:cNvSpPr>
          <p:nvPr>
            <p:ph idx="1"/>
          </p:nvPr>
        </p:nvSpPr>
        <p:spPr>
          <a:xfrm>
            <a:off x="10750550" y="1074739"/>
            <a:ext cx="12912724" cy="10480672"/>
          </a:xfrm>
          <a:prstGeom prst="rect">
            <a:avLst/>
          </a:prstGeom>
        </p:spPr>
        <p:txBody>
          <a:bodyPr/>
          <a:lstStyle>
            <a:lvl1pPr>
              <a:defRPr sz="3600"/>
            </a:lvl1pPr>
            <a:lvl2pPr>
              <a:defRPr sz="3200"/>
            </a:lvl2pPr>
            <a:lvl3pPr>
              <a:defRPr sz="2800"/>
            </a:lvl3pPr>
            <a:lvl4pPr>
              <a:defRPr sz="2400"/>
            </a:lvl4pPr>
            <a:lvl5pPr>
              <a:defRPr sz="2000"/>
            </a:lvl5pPr>
            <a:lvl6pPr>
              <a:defRPr sz="4000"/>
            </a:lvl6pPr>
            <a:lvl7pPr>
              <a:defRPr sz="4000"/>
            </a:lvl7pPr>
            <a:lvl8pPr>
              <a:defRPr sz="4000"/>
            </a:lvl8pPr>
            <a:lvl9pPr>
              <a:defRPr sz="4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19139" y="5327649"/>
            <a:ext cx="9310688" cy="6227761"/>
          </a:xfrm>
          <a:prstGeom prst="rect">
            <a:avLst/>
          </a:prstGeom>
        </p:spPr>
        <p:txBody>
          <a:bodyP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sp>
        <p:nvSpPr>
          <p:cNvPr id="9" name="Date Placeholder 3">
            <a:extLst>
              <a:ext uri="{FF2B5EF4-FFF2-40B4-BE49-F238E27FC236}">
                <a16:creationId xmlns:a16="http://schemas.microsoft.com/office/drawing/2014/main" id="{8F495614-5246-564F-2E48-146456382082}"/>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6/26/25</a:t>
            </a:fld>
            <a:endParaRPr lang="en-US" dirty="0"/>
          </a:p>
        </p:txBody>
      </p:sp>
      <p:sp>
        <p:nvSpPr>
          <p:cNvPr id="13" name="Footer Placeholder 4">
            <a:extLst>
              <a:ext uri="{FF2B5EF4-FFF2-40B4-BE49-F238E27FC236}">
                <a16:creationId xmlns:a16="http://schemas.microsoft.com/office/drawing/2014/main" id="{02DA96CE-4360-ABC3-5901-7D03AB08B87F}"/>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3C1081AF-46CC-9871-0051-84767126DF0B}"/>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5366056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9682843" y="1074739"/>
            <a:ext cx="13993132" cy="10480674"/>
          </a:xfrm>
          <a:prstGeom prst="rect">
            <a:avLst/>
          </a:prstGeom>
        </p:spPr>
        <p:txBody>
          <a:bodyPr anchor="ctr">
            <a:normAutofit/>
          </a:bodyPr>
          <a:lstStyle>
            <a:lvl1pPr marL="0" indent="0" algn="ctr">
              <a:buNone/>
              <a:defRPr sz="3600">
                <a:solidFill>
                  <a:schemeClr val="accent1"/>
                </a:solidFill>
              </a:defRPr>
            </a:lvl1pPr>
            <a:lvl2pPr marL="914354" indent="0">
              <a:buNone/>
              <a:defRPr sz="5600"/>
            </a:lvl2pPr>
            <a:lvl3pPr marL="1828709" indent="0">
              <a:buNone/>
              <a:defRPr sz="4800"/>
            </a:lvl3pPr>
            <a:lvl4pPr marL="2743063" indent="0">
              <a:buNone/>
              <a:defRPr sz="4000"/>
            </a:lvl4pPr>
            <a:lvl5pPr marL="3657417" indent="0">
              <a:buNone/>
              <a:defRPr sz="4000"/>
            </a:lvl5pPr>
            <a:lvl6pPr marL="4571771" indent="0">
              <a:buNone/>
              <a:defRPr sz="4000"/>
            </a:lvl6pPr>
            <a:lvl7pPr marL="5486126" indent="0">
              <a:buNone/>
              <a:defRPr sz="4000"/>
            </a:lvl7pPr>
            <a:lvl8pPr marL="6400480" indent="0">
              <a:buNone/>
              <a:defRPr sz="4000"/>
            </a:lvl8pPr>
            <a:lvl9pPr marL="7314834" indent="0">
              <a:buNone/>
              <a:defRPr sz="4000"/>
            </a:lvl9pPr>
          </a:lstStyle>
          <a:p>
            <a:r>
              <a:rPr lang="en-GB"/>
              <a:t>Click icon to add picture</a:t>
            </a:r>
            <a:endParaRPr lang="en-US" dirty="0"/>
          </a:p>
        </p:txBody>
      </p:sp>
      <p:sp>
        <p:nvSpPr>
          <p:cNvPr id="10" name="Title 1">
            <a:extLst>
              <a:ext uri="{FF2B5EF4-FFF2-40B4-BE49-F238E27FC236}">
                <a16:creationId xmlns:a16="http://schemas.microsoft.com/office/drawing/2014/main" id="{B9F181B5-CF20-B7EE-BFBC-ED85B8E32CA7}"/>
              </a:ext>
            </a:extLst>
          </p:cNvPr>
          <p:cNvSpPr>
            <a:spLocks noGrp="1"/>
          </p:cNvSpPr>
          <p:nvPr>
            <p:ph type="title"/>
          </p:nvPr>
        </p:nvSpPr>
        <p:spPr>
          <a:xfrm>
            <a:off x="706438" y="1074739"/>
            <a:ext cx="8616405" cy="3892912"/>
          </a:xfrm>
          <a:prstGeom prst="rect">
            <a:avLst/>
          </a:prstGeom>
        </p:spPr>
        <p:txBody>
          <a:bodyPr anchor="ctr">
            <a:normAutofit/>
          </a:bodyPr>
          <a:lstStyle>
            <a:lvl1pPr>
              <a:defRPr sz="5600"/>
            </a:lvl1pPr>
          </a:lstStyle>
          <a:p>
            <a:r>
              <a:rPr lang="en-GB"/>
              <a:t>Click to edit Master title style</a:t>
            </a:r>
            <a:endParaRPr lang="en-US" dirty="0"/>
          </a:p>
        </p:txBody>
      </p:sp>
      <p:sp>
        <p:nvSpPr>
          <p:cNvPr id="11" name="Text Placeholder 3">
            <a:extLst>
              <a:ext uri="{FF2B5EF4-FFF2-40B4-BE49-F238E27FC236}">
                <a16:creationId xmlns:a16="http://schemas.microsoft.com/office/drawing/2014/main" id="{28697A69-5C84-6B36-7672-9553F731F11E}"/>
              </a:ext>
            </a:extLst>
          </p:cNvPr>
          <p:cNvSpPr>
            <a:spLocks noGrp="1"/>
          </p:cNvSpPr>
          <p:nvPr>
            <p:ph type="body" sz="half" idx="2"/>
          </p:nvPr>
        </p:nvSpPr>
        <p:spPr>
          <a:xfrm>
            <a:off x="706438" y="5327650"/>
            <a:ext cx="8604250" cy="6227763"/>
          </a:xfrm>
          <a:prstGeom prst="rect">
            <a:avLst/>
          </a:prstGeom>
        </p:spPr>
        <p:txBody>
          <a:bodyPr lIns="360000"/>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sp>
        <p:nvSpPr>
          <p:cNvPr id="6" name="Date Placeholder 3">
            <a:extLst>
              <a:ext uri="{FF2B5EF4-FFF2-40B4-BE49-F238E27FC236}">
                <a16:creationId xmlns:a16="http://schemas.microsoft.com/office/drawing/2014/main" id="{5D930809-2E23-55F1-6CC4-DC02627C057A}"/>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6/26/25</a:t>
            </a:fld>
            <a:endParaRPr lang="en-US" dirty="0"/>
          </a:p>
        </p:txBody>
      </p:sp>
      <p:sp>
        <p:nvSpPr>
          <p:cNvPr id="7" name="Footer Placeholder 4">
            <a:extLst>
              <a:ext uri="{FF2B5EF4-FFF2-40B4-BE49-F238E27FC236}">
                <a16:creationId xmlns:a16="http://schemas.microsoft.com/office/drawing/2014/main" id="{E3C8C172-B1EF-1A0D-2C65-5C5C507C3E4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5" name="Slide Number Placeholder 5">
            <a:extLst>
              <a:ext uri="{FF2B5EF4-FFF2-40B4-BE49-F238E27FC236}">
                <a16:creationId xmlns:a16="http://schemas.microsoft.com/office/drawing/2014/main" id="{3814790E-488E-2C13-95B2-709C34294ACF}"/>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9861018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56837" cy="1462088"/>
          </a:xfrm>
          <a:prstGeom prst="rect">
            <a:avLst/>
          </a:prstGeo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706437" y="3257550"/>
            <a:ext cx="22969537" cy="8297863"/>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Date Placeholder 3">
            <a:extLst>
              <a:ext uri="{FF2B5EF4-FFF2-40B4-BE49-F238E27FC236}">
                <a16:creationId xmlns:a16="http://schemas.microsoft.com/office/drawing/2014/main" id="{CFFF03D6-67FD-DDAF-3CC8-DDB97F76F16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6/26/25</a:t>
            </a:fld>
            <a:endParaRPr lang="en-US" dirty="0"/>
          </a:p>
        </p:txBody>
      </p:sp>
      <p:sp>
        <p:nvSpPr>
          <p:cNvPr id="14" name="Slide Number Placeholder 5">
            <a:extLst>
              <a:ext uri="{FF2B5EF4-FFF2-40B4-BE49-F238E27FC236}">
                <a16:creationId xmlns:a16="http://schemas.microsoft.com/office/drawing/2014/main" id="{48829B03-B83E-3DAC-381F-CC145094512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Footer Placeholder 4">
            <a:extLst>
              <a:ext uri="{FF2B5EF4-FFF2-40B4-BE49-F238E27FC236}">
                <a16:creationId xmlns:a16="http://schemas.microsoft.com/office/drawing/2014/main" id="{4320DC17-CBC0-B435-6E3F-6C98F8EAC3D7}"/>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Tree>
    <p:extLst>
      <p:ext uri="{BB962C8B-B14F-4D97-AF65-F5344CB8AC3E}">
        <p14:creationId xmlns:p14="http://schemas.microsoft.com/office/powerpoint/2010/main" val="11142429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779276" y="1074740"/>
            <a:ext cx="7883999" cy="10480673"/>
          </a:xfrm>
          <a:prstGeom prst="rect">
            <a:avLst/>
          </a:prstGeo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706438" y="1074739"/>
            <a:ext cx="14365288" cy="104775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Footer Placeholder 4">
            <a:extLst>
              <a:ext uri="{FF2B5EF4-FFF2-40B4-BE49-F238E27FC236}">
                <a16:creationId xmlns:a16="http://schemas.microsoft.com/office/drawing/2014/main" id="{3F38C285-16D9-22AD-6F61-6DBF9020BD65}"/>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Date Placeholder 3">
            <a:extLst>
              <a:ext uri="{FF2B5EF4-FFF2-40B4-BE49-F238E27FC236}">
                <a16:creationId xmlns:a16="http://schemas.microsoft.com/office/drawing/2014/main" id="{65F553BA-CAFF-E11C-7C43-3C6FABE1C34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6/26/25</a:t>
            </a:fld>
            <a:endParaRPr lang="en-US" dirty="0"/>
          </a:p>
        </p:txBody>
      </p:sp>
      <p:sp>
        <p:nvSpPr>
          <p:cNvPr id="13" name="Slide Number Placeholder 5">
            <a:extLst>
              <a:ext uri="{FF2B5EF4-FFF2-40B4-BE49-F238E27FC236}">
                <a16:creationId xmlns:a16="http://schemas.microsoft.com/office/drawing/2014/main" id="{B9ADF053-EE38-DB21-8098-13B5B8A91164}"/>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1434535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cture with Ca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4A5F-C873-4F0E-9E5A-34F86096CE12}"/>
              </a:ext>
            </a:extLst>
          </p:cNvPr>
          <p:cNvSpPr>
            <a:spLocks noGrp="1"/>
          </p:cNvSpPr>
          <p:nvPr>
            <p:ph type="title"/>
          </p:nvPr>
        </p:nvSpPr>
        <p:spPr>
          <a:xfrm>
            <a:off x="706437" y="1074739"/>
            <a:ext cx="21566187" cy="1462086"/>
          </a:xfrm>
          <a:prstGeom prst="rect">
            <a:avLst/>
          </a:prstGeom>
        </p:spPr>
        <p:txBody>
          <a:bodyPr anchor="b"/>
          <a:lstStyle>
            <a:lvl1pPr>
              <a:defRPr sz="6400">
                <a:solidFill>
                  <a:schemeClr val="tx2"/>
                </a:solidFill>
              </a:defRPr>
            </a:lvl1pPr>
          </a:lstStyle>
          <a:p>
            <a:r>
              <a:rPr lang="en-GB"/>
              <a:t>Click to edit Master title style</a:t>
            </a:r>
            <a:endParaRPr lang="en-GB" dirty="0"/>
          </a:p>
        </p:txBody>
      </p:sp>
      <p:sp>
        <p:nvSpPr>
          <p:cNvPr id="4" name="Text Placeholder 3">
            <a:extLst>
              <a:ext uri="{FF2B5EF4-FFF2-40B4-BE49-F238E27FC236}">
                <a16:creationId xmlns:a16="http://schemas.microsoft.com/office/drawing/2014/main" id="{E9C216C3-064B-42A2-A420-78C79A2E8A2B}"/>
              </a:ext>
            </a:extLst>
          </p:cNvPr>
          <p:cNvSpPr>
            <a:spLocks noGrp="1"/>
          </p:cNvSpPr>
          <p:nvPr>
            <p:ph type="body" sz="half" idx="2"/>
          </p:nvPr>
        </p:nvSpPr>
        <p:spPr>
          <a:xfrm>
            <a:off x="2109788" y="5327651"/>
            <a:ext cx="8640762" cy="4159248"/>
          </a:xfrm>
          <a:prstGeom prst="rect">
            <a:avLst/>
          </a:prstGeom>
        </p:spPr>
        <p:txBody>
          <a:bodyPr anchor="ct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cxnSp>
        <p:nvCxnSpPr>
          <p:cNvPr id="16" name="Straight Connector 15">
            <a:extLst>
              <a:ext uri="{FF2B5EF4-FFF2-40B4-BE49-F238E27FC236}">
                <a16:creationId xmlns:a16="http://schemas.microsoft.com/office/drawing/2014/main" id="{1495847F-362D-4D61-A38C-6A82B96E853F}"/>
              </a:ext>
            </a:extLst>
          </p:cNvPr>
          <p:cNvCxnSpPr>
            <a:cxnSpLocks/>
          </p:cNvCxnSpPr>
          <p:nvPr userDrawn="1"/>
        </p:nvCxnSpPr>
        <p:spPr>
          <a:xfrm>
            <a:off x="0" y="12344400"/>
            <a:ext cx="24382413" cy="0"/>
          </a:xfrm>
          <a:prstGeom prst="line">
            <a:avLst/>
          </a:prstGeom>
          <a:ln w="25400" cap="rnd">
            <a:solidFill>
              <a:schemeClr val="bg2"/>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65ECF388-92B3-A47A-EFBA-54991112848A}"/>
              </a:ext>
            </a:extLst>
          </p:cNvPr>
          <p:cNvSpPr>
            <a:spLocks noGrp="1"/>
          </p:cNvSpPr>
          <p:nvPr>
            <p:ph type="dt" sz="half" idx="10"/>
          </p:nvPr>
        </p:nvSpPr>
        <p:spPr/>
        <p:txBody>
          <a:bodyPr/>
          <a:lstStyle/>
          <a:p>
            <a:fld id="{65FFC8DD-7E87-3E47-9F40-9222235C5D65}" type="datetimeFigureOut">
              <a:rPr lang="en-DK" smtClean="0"/>
              <a:pPr/>
              <a:t>26/06/2025</a:t>
            </a:fld>
            <a:endParaRPr lang="en-DK" dirty="0"/>
          </a:p>
        </p:txBody>
      </p:sp>
      <p:sp>
        <p:nvSpPr>
          <p:cNvPr id="8" name="Footer Placeholder 7">
            <a:extLst>
              <a:ext uri="{FF2B5EF4-FFF2-40B4-BE49-F238E27FC236}">
                <a16:creationId xmlns:a16="http://schemas.microsoft.com/office/drawing/2014/main" id="{141B3D82-BEF3-B0FF-EE57-B2A01FF6BED0}"/>
              </a:ext>
            </a:extLst>
          </p:cNvPr>
          <p:cNvSpPr>
            <a:spLocks noGrp="1"/>
          </p:cNvSpPr>
          <p:nvPr>
            <p:ph type="ftr" sz="quarter" idx="11"/>
          </p:nvPr>
        </p:nvSpPr>
        <p:spPr/>
        <p:txBody>
          <a:bodyPr/>
          <a:lstStyle/>
          <a:p>
            <a:endParaRPr lang="en-DK" dirty="0"/>
          </a:p>
        </p:txBody>
      </p:sp>
      <p:sp>
        <p:nvSpPr>
          <p:cNvPr id="9" name="Slide Number Placeholder 8">
            <a:extLst>
              <a:ext uri="{FF2B5EF4-FFF2-40B4-BE49-F238E27FC236}">
                <a16:creationId xmlns:a16="http://schemas.microsoft.com/office/drawing/2014/main" id="{C3B29B8E-4E72-3EE5-EB0D-3A669D31BD70}"/>
              </a:ext>
            </a:extLst>
          </p:cNvPr>
          <p:cNvSpPr>
            <a:spLocks noGrp="1"/>
          </p:cNvSpPr>
          <p:nvPr>
            <p:ph type="sldNum" sz="quarter" idx="12"/>
          </p:nvPr>
        </p:nvSpPr>
        <p:spPr/>
        <p:txBody>
          <a:bodyPr/>
          <a:lstStyle/>
          <a:p>
            <a:fld id="{476A1796-5593-5349-A609-9F4B7AECCDC2}" type="slidenum">
              <a:rPr lang="en-DK" smtClean="0"/>
              <a:pPr/>
              <a:t>‹#›</a:t>
            </a:fld>
            <a:endParaRPr lang="en-DK" dirty="0"/>
          </a:p>
        </p:txBody>
      </p:sp>
      <p:sp>
        <p:nvSpPr>
          <p:cNvPr id="6" name="Picture Placeholder 5">
            <a:extLst>
              <a:ext uri="{FF2B5EF4-FFF2-40B4-BE49-F238E27FC236}">
                <a16:creationId xmlns:a16="http://schemas.microsoft.com/office/drawing/2014/main" id="{D82FCB77-5C88-6CE9-DADC-465ED23FAB29}"/>
              </a:ext>
            </a:extLst>
          </p:cNvPr>
          <p:cNvSpPr>
            <a:spLocks noGrp="1"/>
          </p:cNvSpPr>
          <p:nvPr>
            <p:ph type="pic" sz="quarter" idx="13"/>
          </p:nvPr>
        </p:nvSpPr>
        <p:spPr>
          <a:xfrm>
            <a:off x="12190413" y="3257550"/>
            <a:ext cx="10082212" cy="8297863"/>
          </a:xfrm>
        </p:spPr>
        <p:txBody>
          <a:bodyPr/>
          <a:lstStyle/>
          <a:p>
            <a:r>
              <a:rPr lang="en-GB"/>
              <a:t>Click icon to add picture</a:t>
            </a:r>
            <a:endParaRPr lang="en-DK"/>
          </a:p>
        </p:txBody>
      </p:sp>
    </p:spTree>
    <p:custDataLst>
      <p:tags r:id="rId1"/>
    </p:custDataLst>
    <p:extLst>
      <p:ext uri="{BB962C8B-B14F-4D97-AF65-F5344CB8AC3E}">
        <p14:creationId xmlns:p14="http://schemas.microsoft.com/office/powerpoint/2010/main" val="157730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5"/>
          </a:xfrm>
          <a:prstGeom prst="rect">
            <a:avLst/>
          </a:prstGeom>
        </p:spPr>
        <p:txBody>
          <a:bodyPr/>
          <a:lstStyle/>
          <a:p>
            <a:r>
              <a:rPr lang="en-GB"/>
              <a:t>Click to edit Master title style</a:t>
            </a:r>
            <a:endParaRPr lang="en-GB" dirty="0"/>
          </a:p>
        </p:txBody>
      </p: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9" name="Picture Placeholder 6">
            <a:extLst>
              <a:ext uri="{FF2B5EF4-FFF2-40B4-BE49-F238E27FC236}">
                <a16:creationId xmlns:a16="http://schemas.microsoft.com/office/drawing/2014/main" id="{12D1480F-73E2-8A98-8772-80232EF43E0C}"/>
              </a:ext>
            </a:extLst>
          </p:cNvPr>
          <p:cNvSpPr>
            <a:spLocks noGrp="1"/>
          </p:cNvSpPr>
          <p:nvPr>
            <p:ph type="pic" sz="quarter" idx="13" hasCustomPrompt="1"/>
          </p:nvPr>
        </p:nvSpPr>
        <p:spPr>
          <a:xfrm>
            <a:off x="706438"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0" name="Straight Connector 9">
            <a:extLst>
              <a:ext uri="{FF2B5EF4-FFF2-40B4-BE49-F238E27FC236}">
                <a16:creationId xmlns:a16="http://schemas.microsoft.com/office/drawing/2014/main" id="{1D89419D-758F-414D-B4CF-679E735F9A19}"/>
              </a:ext>
            </a:extLst>
          </p:cNvPr>
          <p:cNvCxnSpPr>
            <a:cxnSpLocks/>
          </p:cNvCxnSpPr>
          <p:nvPr userDrawn="1"/>
        </p:nvCxnSpPr>
        <p:spPr>
          <a:xfrm>
            <a:off x="687388"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0" name="Picture Placeholder 6">
            <a:extLst>
              <a:ext uri="{FF2B5EF4-FFF2-40B4-BE49-F238E27FC236}">
                <a16:creationId xmlns:a16="http://schemas.microsoft.com/office/drawing/2014/main" id="{BBDA6F2B-5039-46EC-92F8-B09302BDBF71}"/>
              </a:ext>
            </a:extLst>
          </p:cNvPr>
          <p:cNvSpPr>
            <a:spLocks noGrp="1"/>
          </p:cNvSpPr>
          <p:nvPr>
            <p:ph type="pic" sz="quarter" idx="18" hasCustomPrompt="1"/>
          </p:nvPr>
        </p:nvSpPr>
        <p:spPr>
          <a:xfrm>
            <a:off x="8538000"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1" name="Straight Connector 30">
            <a:extLst>
              <a:ext uri="{FF2B5EF4-FFF2-40B4-BE49-F238E27FC236}">
                <a16:creationId xmlns:a16="http://schemas.microsoft.com/office/drawing/2014/main" id="{DCF7E229-89D8-B311-01B5-71B85323689E}"/>
              </a:ext>
            </a:extLst>
          </p:cNvPr>
          <p:cNvCxnSpPr>
            <a:cxnSpLocks/>
          </p:cNvCxnSpPr>
          <p:nvPr userDrawn="1"/>
        </p:nvCxnSpPr>
        <p:spPr>
          <a:xfrm>
            <a:off x="8518950"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3" name="Picture Placeholder 6">
            <a:extLst>
              <a:ext uri="{FF2B5EF4-FFF2-40B4-BE49-F238E27FC236}">
                <a16:creationId xmlns:a16="http://schemas.microsoft.com/office/drawing/2014/main" id="{8BE96AD9-27EB-4E16-59A5-AE89FBEF8682}"/>
              </a:ext>
            </a:extLst>
          </p:cNvPr>
          <p:cNvSpPr>
            <a:spLocks noGrp="1"/>
          </p:cNvSpPr>
          <p:nvPr>
            <p:ph type="pic" sz="quarter" idx="20" hasCustomPrompt="1"/>
          </p:nvPr>
        </p:nvSpPr>
        <p:spPr>
          <a:xfrm>
            <a:off x="16350512"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4" name="Straight Connector 33">
            <a:extLst>
              <a:ext uri="{FF2B5EF4-FFF2-40B4-BE49-F238E27FC236}">
                <a16:creationId xmlns:a16="http://schemas.microsoft.com/office/drawing/2014/main" id="{BAFAE3EC-E8C9-BD37-22D6-3FE962D08E11}"/>
              </a:ext>
            </a:extLst>
          </p:cNvPr>
          <p:cNvCxnSpPr>
            <a:cxnSpLocks/>
          </p:cNvCxnSpPr>
          <p:nvPr userDrawn="1"/>
        </p:nvCxnSpPr>
        <p:spPr>
          <a:xfrm>
            <a:off x="16331462"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58905A5B-6E10-C0A8-7993-ACEEA4C853EF}"/>
              </a:ext>
            </a:extLst>
          </p:cNvPr>
          <p:cNvSpPr>
            <a:spLocks noGrp="1"/>
          </p:cNvSpPr>
          <p:nvPr>
            <p:ph type="body" sz="quarter" idx="22"/>
          </p:nvPr>
        </p:nvSpPr>
        <p:spPr>
          <a:xfrm>
            <a:off x="706438" y="7397750"/>
            <a:ext cx="7308000" cy="4157663"/>
          </a:xfrm>
        </p:spPr>
        <p:txBody>
          <a:bodyPr>
            <a:normAutofit/>
          </a:bodyPr>
          <a:lstStyle>
            <a:lvl1pPr>
              <a:lnSpc>
                <a:spcPct val="150000"/>
              </a:lnSpc>
              <a:defRPr sz="2400"/>
            </a:lvl1pPr>
            <a:lvl2pPr>
              <a:lnSpc>
                <a:spcPct val="150000"/>
              </a:lnSpc>
              <a:defRPr sz="2400"/>
            </a:lvl2pPr>
            <a:lvl3pPr>
              <a:lnSpc>
                <a:spcPct val="150000"/>
              </a:lnSpc>
              <a:defRPr sz="2400"/>
            </a:lvl3pPr>
            <a:lvl4pPr>
              <a:lnSpc>
                <a:spcPct val="150000"/>
              </a:lnSpc>
              <a:defRPr sz="2400"/>
            </a:lvl4pPr>
            <a:lvl5pPr>
              <a:lnSpc>
                <a:spcPct val="150000"/>
              </a:lnSpc>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6" name="Text Placeholder 4">
            <a:extLst>
              <a:ext uri="{FF2B5EF4-FFF2-40B4-BE49-F238E27FC236}">
                <a16:creationId xmlns:a16="http://schemas.microsoft.com/office/drawing/2014/main" id="{E814D335-FE50-BD73-453D-CBB9D2488AA1}"/>
              </a:ext>
            </a:extLst>
          </p:cNvPr>
          <p:cNvSpPr>
            <a:spLocks noGrp="1"/>
          </p:cNvSpPr>
          <p:nvPr>
            <p:ph type="body" sz="quarter" idx="23"/>
          </p:nvPr>
        </p:nvSpPr>
        <p:spPr>
          <a:xfrm>
            <a:off x="8538000" y="7411548"/>
            <a:ext cx="7308000"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7" name="Text Placeholder 4">
            <a:extLst>
              <a:ext uri="{FF2B5EF4-FFF2-40B4-BE49-F238E27FC236}">
                <a16:creationId xmlns:a16="http://schemas.microsoft.com/office/drawing/2014/main" id="{B1028102-8217-53B4-A6DC-3EAFAE6D118F}"/>
              </a:ext>
            </a:extLst>
          </p:cNvPr>
          <p:cNvSpPr>
            <a:spLocks noGrp="1"/>
          </p:cNvSpPr>
          <p:nvPr>
            <p:ph type="body" sz="quarter" idx="24"/>
          </p:nvPr>
        </p:nvSpPr>
        <p:spPr>
          <a:xfrm>
            <a:off x="16350512" y="7411548"/>
            <a:ext cx="7312763"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1638807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ission - visio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3336607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ission - vision - yellow background">
    <p:bg>
      <p:bgPr>
        <a:solidFill>
          <a:schemeClr val="accent6">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565374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ission - vision - green background">
    <p:bg>
      <p:bgPr>
        <a:solidFill>
          <a:schemeClr val="accent1">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187308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blipFill dpi="0" rotWithShape="1">
          <a:blip r:embed="rId3">
            <a:lum/>
          </a:blip>
          <a:srcRect/>
          <a:stretch>
            <a:fillRect l="-4000" r="-4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CDAD04-F15A-4F02-8214-2D3BDF65042D}"/>
              </a:ext>
            </a:extLst>
          </p:cNvPr>
          <p:cNvSpPr>
            <a:spLocks/>
          </p:cNvSpPr>
          <p:nvPr userDrawn="1"/>
        </p:nvSpPr>
        <p:spPr>
          <a:xfrm>
            <a:off x="0" y="6709341"/>
            <a:ext cx="20833200" cy="4842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11" name="Rectangle 10">
            <a:extLst>
              <a:ext uri="{FF2B5EF4-FFF2-40B4-BE49-F238E27FC236}">
                <a16:creationId xmlns:a16="http://schemas.microsoft.com/office/drawing/2014/main" id="{6F294B06-8BB5-4686-85F5-7375651565B8}"/>
              </a:ext>
            </a:extLst>
          </p:cNvPr>
          <p:cNvSpPr>
            <a:spLocks/>
          </p:cNvSpPr>
          <p:nvPr userDrawn="1"/>
        </p:nvSpPr>
        <p:spPr>
          <a:xfrm>
            <a:off x="12192000" y="6709341"/>
            <a:ext cx="8640763" cy="484607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p:txBody>
      </p:sp>
      <p:sp>
        <p:nvSpPr>
          <p:cNvPr id="2" name="Title 1">
            <a:extLst>
              <a:ext uri="{FF2B5EF4-FFF2-40B4-BE49-F238E27FC236}">
                <a16:creationId xmlns:a16="http://schemas.microsoft.com/office/drawing/2014/main" id="{577E383F-57D4-46F6-A43A-1664B80BC982}"/>
              </a:ext>
            </a:extLst>
          </p:cNvPr>
          <p:cNvSpPr>
            <a:spLocks noGrp="1"/>
          </p:cNvSpPr>
          <p:nvPr>
            <p:ph type="title" hasCustomPrompt="1"/>
          </p:nvPr>
        </p:nvSpPr>
        <p:spPr>
          <a:xfrm>
            <a:off x="2109787" y="7405688"/>
            <a:ext cx="8640763" cy="2073275"/>
          </a:xfrm>
          <a:prstGeom prst="rect">
            <a:avLst/>
          </a:prstGeom>
        </p:spPr>
        <p:txBody>
          <a:bodyPr wrap="square" lIns="360000" tIns="72000" rIns="72000" bIns="72000">
            <a:normAutofit/>
          </a:bodyPr>
          <a:lstStyle>
            <a:lvl1pPr>
              <a:defRPr lang="en-GB" sz="4800" b="1" i="0" cap="none" dirty="0">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6" name="Text Placeholder 65">
            <a:extLst>
              <a:ext uri="{FF2B5EF4-FFF2-40B4-BE49-F238E27FC236}">
                <a16:creationId xmlns:a16="http://schemas.microsoft.com/office/drawing/2014/main" id="{017B4F6E-45BB-45A8-8DDB-A90D94D56016}"/>
              </a:ext>
            </a:extLst>
          </p:cNvPr>
          <p:cNvSpPr>
            <a:spLocks noGrp="1"/>
          </p:cNvSpPr>
          <p:nvPr>
            <p:ph type="body" sz="quarter" idx="13" hasCustomPrompt="1"/>
          </p:nvPr>
        </p:nvSpPr>
        <p:spPr>
          <a:xfrm>
            <a:off x="2109788" y="10177570"/>
            <a:ext cx="8640762" cy="675163"/>
          </a:xfrm>
          <a:prstGeom prst="rect">
            <a:avLst/>
          </a:prstGeom>
        </p:spPr>
        <p:txBody>
          <a:bodyPr wrap="square" lIns="360000" anchor="ctr">
            <a:spAutoFit/>
          </a:bodyPr>
          <a:lstStyle>
            <a:lvl1pPr marL="0" indent="0" algn="r">
              <a:buNone/>
              <a:defRPr lang="en-US" sz="2400" b="1" i="0" dirty="0" smtClean="0">
                <a:solidFill>
                  <a:schemeClr val="bg1"/>
                </a:solidFill>
                <a:latin typeface="Rubik Medium" pitchFamily="2" charset="-79"/>
                <a:ea typeface="Roboto Bold" panose="02000000000000000000" pitchFamily="2" charset="0"/>
                <a:cs typeface="Rubik Medium" pitchFamily="2" charset="-79"/>
              </a:defRPr>
            </a:lvl1pPr>
            <a:lvl2pPr>
              <a:defRPr lang="en-US" sz="3600" dirty="0" smtClean="0">
                <a:solidFill>
                  <a:schemeClr val="tx1"/>
                </a:solidFill>
              </a:defRPr>
            </a:lvl2pPr>
            <a:lvl3pPr>
              <a:defRPr lang="en-US" sz="3600" dirty="0" smtClean="0">
                <a:solidFill>
                  <a:schemeClr val="tx1"/>
                </a:solidFill>
              </a:defRPr>
            </a:lvl3pPr>
            <a:lvl4pPr>
              <a:defRPr lang="en-US" sz="3600" dirty="0" smtClean="0">
                <a:solidFill>
                  <a:schemeClr val="tx1"/>
                </a:solidFill>
              </a:defRPr>
            </a:lvl4pPr>
            <a:lvl5pPr>
              <a:defRPr lang="en-GB" sz="3600" dirty="0">
                <a:solidFill>
                  <a:schemeClr val="tx1"/>
                </a:solidFill>
              </a:defRPr>
            </a:lvl5pPr>
          </a:lstStyle>
          <a:p>
            <a:pPr marL="0" lvl="0"/>
            <a:r>
              <a:rPr lang="en-US" dirty="0"/>
              <a:t>Click to add presenter’s name | Job title</a:t>
            </a:r>
          </a:p>
        </p:txBody>
      </p:sp>
      <p:sp>
        <p:nvSpPr>
          <p:cNvPr id="6" name="Footer Placeholder 4">
            <a:extLst>
              <a:ext uri="{FF2B5EF4-FFF2-40B4-BE49-F238E27FC236}">
                <a16:creationId xmlns:a16="http://schemas.microsoft.com/office/drawing/2014/main" id="{71DC7EAF-E24C-F704-D1F9-D529DFD2B0B8}"/>
              </a:ext>
            </a:extLst>
          </p:cNvPr>
          <p:cNvSpPr>
            <a:spLocks noGrp="1"/>
          </p:cNvSpPr>
          <p:nvPr>
            <p:ph type="ftr" sz="quarter" idx="11"/>
          </p:nvPr>
        </p:nvSpPr>
        <p:spPr>
          <a:xfrm>
            <a:off x="-436" y="12283937"/>
            <a:ext cx="12192436" cy="720725"/>
          </a:xfrm>
          <a:prstGeom prst="rect">
            <a:avLst/>
          </a:prstGeom>
          <a:solidFill>
            <a:schemeClr val="accent1">
              <a:alpha val="90000"/>
            </a:schemeClr>
          </a:solidFill>
        </p:spPr>
        <p:txBody>
          <a:bodyPr/>
          <a:lstStyle>
            <a:lvl1pPr marL="648000">
              <a:defRPr>
                <a:solidFill>
                  <a:schemeClr val="bg1">
                    <a:lumMod val="95000"/>
                  </a:schemeClr>
                </a:solidFill>
              </a:defRPr>
            </a:lvl1pPr>
          </a:lstStyle>
          <a:p>
            <a:endParaRPr lang="en-GB" dirty="0"/>
          </a:p>
        </p:txBody>
      </p:sp>
      <p:pic>
        <p:nvPicPr>
          <p:cNvPr id="12" name="Picture 11" descr="Text, logo&#10;&#10;Description automatically generated">
            <a:extLst>
              <a:ext uri="{FF2B5EF4-FFF2-40B4-BE49-F238E27FC236}">
                <a16:creationId xmlns:a16="http://schemas.microsoft.com/office/drawing/2014/main" id="{195861DF-41F7-C8F8-7086-BCD9E01B742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31863" y="8122437"/>
            <a:ext cx="5759450" cy="2015807"/>
          </a:xfrm>
          <a:prstGeom prst="rect">
            <a:avLst/>
          </a:prstGeom>
        </p:spPr>
      </p:pic>
    </p:spTree>
    <p:custDataLst>
      <p:tags r:id="rId1"/>
    </p:custDataLst>
    <p:extLst>
      <p:ext uri="{BB962C8B-B14F-4D97-AF65-F5344CB8AC3E}">
        <p14:creationId xmlns:p14="http://schemas.microsoft.com/office/powerpoint/2010/main" val="264833829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2.sv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0F78E78-4B3F-7122-ED83-9C67C58DAB43}"/>
              </a:ext>
            </a:extLst>
          </p:cNvPr>
          <p:cNvSpPr>
            <a:spLocks noGrp="1"/>
          </p:cNvSpPr>
          <p:nvPr>
            <p:ph type="title"/>
          </p:nvPr>
        </p:nvSpPr>
        <p:spPr>
          <a:xfrm>
            <a:off x="705549" y="1077643"/>
            <a:ext cx="22970425" cy="1459182"/>
          </a:xfrm>
          <a:prstGeom prst="rect">
            <a:avLst/>
          </a:prstGeom>
        </p:spPr>
        <p:txBody>
          <a:bodyPr vert="horz" lIns="360000" tIns="90000" rIns="360000" bIns="90000" rtlCol="0" anchor="b">
            <a:normAutofit/>
          </a:bodyPr>
          <a:lstStyle/>
          <a:p>
            <a:r>
              <a:rPr lang="es-MX"/>
              <a:t>Haz clic para modificar el estilo de título del patrón</a:t>
            </a:r>
            <a:endParaRPr lang="en-GB" dirty="0"/>
          </a:p>
        </p:txBody>
      </p:sp>
      <p:sp>
        <p:nvSpPr>
          <p:cNvPr id="12" name="Text Placeholder 2">
            <a:extLst>
              <a:ext uri="{FF2B5EF4-FFF2-40B4-BE49-F238E27FC236}">
                <a16:creationId xmlns:a16="http://schemas.microsoft.com/office/drawing/2014/main" id="{FCD2A67E-F481-B273-61A3-E2B2927DF977}"/>
              </a:ext>
            </a:extLst>
          </p:cNvPr>
          <p:cNvSpPr>
            <a:spLocks noGrp="1"/>
          </p:cNvSpPr>
          <p:nvPr>
            <p:ph type="body" idx="1"/>
          </p:nvPr>
        </p:nvSpPr>
        <p:spPr>
          <a:xfrm>
            <a:off x="719137" y="3259311"/>
            <a:ext cx="22944138" cy="8296101"/>
          </a:xfrm>
          <a:prstGeom prst="rect">
            <a:avLst/>
          </a:prstGeom>
        </p:spPr>
        <p:txBody>
          <a:bodyPr vert="horz" lIns="90000" tIns="90000" rIns="91440" bIns="9000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GB" dirty="0"/>
          </a:p>
        </p:txBody>
      </p:sp>
      <p:pic>
        <p:nvPicPr>
          <p:cNvPr id="14" name="Graphic 13">
            <a:extLst>
              <a:ext uri="{FF2B5EF4-FFF2-40B4-BE49-F238E27FC236}">
                <a16:creationId xmlns:a16="http://schemas.microsoft.com/office/drawing/2014/main" id="{E3FEB8B6-B790-D1A0-88B0-65F96BE61250}"/>
              </a:ext>
            </a:extLst>
          </p:cNvPr>
          <p:cNvPicPr>
            <a:picLocks noChangeAspect="1"/>
          </p:cNvPicPr>
          <p:nvPr userDrawn="1"/>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2946875" y="12282050"/>
            <a:ext cx="716400" cy="716400"/>
          </a:xfrm>
          <a:prstGeom prst="rect">
            <a:avLst/>
          </a:prstGeom>
        </p:spPr>
      </p:pic>
      <p:sp>
        <p:nvSpPr>
          <p:cNvPr id="2" name="Date Placeholder 1">
            <a:extLst>
              <a:ext uri="{FF2B5EF4-FFF2-40B4-BE49-F238E27FC236}">
                <a16:creationId xmlns:a16="http://schemas.microsoft.com/office/drawing/2014/main" id="{81D266DE-BE5F-490A-F444-03C83BED8532}"/>
              </a:ext>
            </a:extLst>
          </p:cNvPr>
          <p:cNvSpPr>
            <a:spLocks noGrp="1"/>
          </p:cNvSpPr>
          <p:nvPr>
            <p:ph type="dt" sz="half" idx="2"/>
          </p:nvPr>
        </p:nvSpPr>
        <p:spPr>
          <a:xfrm>
            <a:off x="719137" y="12277898"/>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fld id="{65FFC8DD-7E87-3E47-9F40-9222235C5D65}" type="datetimeFigureOut">
              <a:rPr lang="en-DK" smtClean="0"/>
              <a:pPr/>
              <a:t>26/06/2025</a:t>
            </a:fld>
            <a:endParaRPr lang="en-DK" dirty="0"/>
          </a:p>
        </p:txBody>
      </p:sp>
      <p:sp>
        <p:nvSpPr>
          <p:cNvPr id="3" name="Footer Placeholder 2">
            <a:extLst>
              <a:ext uri="{FF2B5EF4-FFF2-40B4-BE49-F238E27FC236}">
                <a16:creationId xmlns:a16="http://schemas.microsoft.com/office/drawing/2014/main" id="{0EE718EC-AC09-267B-5C55-D95B7D8B3530}"/>
              </a:ext>
            </a:extLst>
          </p:cNvPr>
          <p:cNvSpPr>
            <a:spLocks noGrp="1"/>
          </p:cNvSpPr>
          <p:nvPr>
            <p:ph type="ftr" sz="quarter" idx="3"/>
          </p:nvPr>
        </p:nvSpPr>
        <p:spPr>
          <a:xfrm>
            <a:off x="6430963" y="12278450"/>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endParaRPr lang="en-DK" dirty="0"/>
          </a:p>
        </p:txBody>
      </p:sp>
      <p:sp>
        <p:nvSpPr>
          <p:cNvPr id="4" name="Slide Number Placeholder 3">
            <a:extLst>
              <a:ext uri="{FF2B5EF4-FFF2-40B4-BE49-F238E27FC236}">
                <a16:creationId xmlns:a16="http://schemas.microsoft.com/office/drawing/2014/main" id="{AE22C055-36F5-27BF-A138-53AAB3CC4D5C}"/>
              </a:ext>
            </a:extLst>
          </p:cNvPr>
          <p:cNvSpPr>
            <a:spLocks noGrp="1"/>
          </p:cNvSpPr>
          <p:nvPr>
            <p:ph type="sldNum" sz="quarter" idx="4"/>
          </p:nvPr>
        </p:nvSpPr>
        <p:spPr>
          <a:xfrm>
            <a:off x="12192000" y="12282050"/>
            <a:ext cx="5353200" cy="720000"/>
          </a:xfrm>
          <a:prstGeom prst="rect">
            <a:avLst/>
          </a:prstGeom>
        </p:spPr>
        <p:txBody>
          <a:bodyPr vert="horz" lIns="91440" tIns="45720" rIns="91440" bIns="45720" rtlCol="0" anchor="ctr"/>
          <a:lstStyle>
            <a:lvl1pPr algn="r">
              <a:defRPr sz="2000">
                <a:solidFill>
                  <a:schemeClr val="tx1">
                    <a:lumMod val="65000"/>
                    <a:lumOff val="35000"/>
                  </a:schemeClr>
                </a:solidFill>
              </a:defRPr>
            </a:lvl1pPr>
          </a:lstStyle>
          <a:p>
            <a:fld id="{476A1796-5593-5349-A609-9F4B7AECCDC2}" type="slidenum">
              <a:rPr lang="en-DK" smtClean="0"/>
              <a:pPr/>
              <a:t>‹#›</a:t>
            </a:fld>
            <a:endParaRPr lang="en-DK" dirty="0"/>
          </a:p>
        </p:txBody>
      </p:sp>
    </p:spTree>
    <p:extLst>
      <p:ext uri="{BB962C8B-B14F-4D97-AF65-F5344CB8AC3E}">
        <p14:creationId xmlns:p14="http://schemas.microsoft.com/office/powerpoint/2010/main" val="135515808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23" r:id="rId3"/>
    <p:sldLayoutId id="2147483724" r:id="rId4"/>
    <p:sldLayoutId id="2147483748" r:id="rId5"/>
    <p:sldLayoutId id="2147483749" r:id="rId6"/>
    <p:sldLayoutId id="2147483833" r:id="rId7"/>
    <p:sldLayoutId id="2147483834" r:id="rId8"/>
    <p:sldLayoutId id="2147483828" r:id="rId9"/>
    <p:sldLayoutId id="2147483754" r:id="rId10"/>
    <p:sldLayoutId id="2147483809" r:id="rId11"/>
    <p:sldLayoutId id="2147483811" r:id="rId12"/>
    <p:sldLayoutId id="2147483751" r:id="rId13"/>
    <p:sldLayoutId id="2147483750" r:id="rId14"/>
    <p:sldLayoutId id="2147483812" r:id="rId15"/>
    <p:sldLayoutId id="2147483810" r:id="rId16"/>
    <p:sldLayoutId id="2147483807" r:id="rId17"/>
    <p:sldLayoutId id="2147483761" r:id="rId18"/>
    <p:sldLayoutId id="2147483756" r:id="rId19"/>
    <p:sldLayoutId id="2147483755" r:id="rId20"/>
    <p:sldLayoutId id="2147483808" r:id="rId21"/>
    <p:sldLayoutId id="2147483760" r:id="rId22"/>
    <p:sldLayoutId id="2147483684" r:id="rId23"/>
    <p:sldLayoutId id="2147483822" r:id="rId24"/>
    <p:sldLayoutId id="2147483820" r:id="rId25"/>
    <p:sldLayoutId id="2147483821" r:id="rId26"/>
    <p:sldLayoutId id="2147483825" r:id="rId27"/>
    <p:sldLayoutId id="2147483826" r:id="rId28"/>
    <p:sldLayoutId id="2147483747" r:id="rId29"/>
    <p:sldLayoutId id="2147483757" r:id="rId30"/>
    <p:sldLayoutId id="2147483758" r:id="rId31"/>
    <p:sldLayoutId id="2147483759" r:id="rId32"/>
    <p:sldLayoutId id="2147483725" r:id="rId33"/>
    <p:sldLayoutId id="2147483726" r:id="rId34"/>
    <p:sldLayoutId id="2147483727" r:id="rId35"/>
    <p:sldLayoutId id="2147483728" r:id="rId36"/>
    <p:sldLayoutId id="2147483729" r:id="rId37"/>
    <p:sldLayoutId id="2147483829" r:id="rId38"/>
    <p:sldLayoutId id="2147483831" r:id="rId39"/>
    <p:sldLayoutId id="2147483832" r:id="rId40"/>
    <p:sldLayoutId id="2147483730" r:id="rId41"/>
    <p:sldLayoutId id="2147483731" r:id="rId42"/>
    <p:sldLayoutId id="2147483732" r:id="rId43"/>
    <p:sldLayoutId id="2147483733" r:id="rId44"/>
    <p:sldLayoutId id="2147483670" r:id="rId45"/>
  </p:sldLayoutIdLst>
  <p:hf sldNum="0" hdr="0" dt="0"/>
  <p:txStyles>
    <p:titleStyle>
      <a:lvl1pPr marL="0" algn="l" defTabSz="1828709" rtl="0" eaLnBrk="1" latinLnBrk="0" hangingPunct="1">
        <a:lnSpc>
          <a:spcPct val="100000"/>
        </a:lnSpc>
        <a:spcBef>
          <a:spcPts val="0"/>
        </a:spcBef>
        <a:buNone/>
        <a:defRPr sz="4800" b="1" i="0" kern="1200">
          <a:solidFill>
            <a:schemeClr val="tx1">
              <a:lumMod val="85000"/>
              <a:lumOff val="15000"/>
            </a:schemeClr>
          </a:solidFill>
          <a:latin typeface="Bitter SemiBold" pitchFamily="2" charset="77"/>
          <a:ea typeface="+mj-ea"/>
          <a:cs typeface="+mj-cs"/>
        </a:defRPr>
      </a:lvl1pPr>
    </p:titleStyle>
    <p:body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4A3A4"/>
          </p15:clr>
        </p15:guide>
        <p15:guide id="2" pos="15359">
          <p15:clr>
            <a:srgbClr val="A4A3A4"/>
          </p15:clr>
        </p15:guide>
        <p15:guide id="3" pos="445">
          <p15:clr>
            <a:srgbClr val="F26B43"/>
          </p15:clr>
        </p15:guide>
        <p15:guide id="4" pos="4051">
          <p15:clr>
            <a:srgbClr val="A4A3A4"/>
          </p15:clr>
        </p15:guide>
        <p15:guide id="5" pos="5865">
          <p15:clr>
            <a:srgbClr val="A4A3A4"/>
          </p15:clr>
        </p15:guide>
        <p15:guide id="7" pos="9494">
          <p15:clr>
            <a:srgbClr val="A4A3A4"/>
          </p15:clr>
        </p15:guide>
        <p15:guide id="8" pos="11308">
          <p15:clr>
            <a:srgbClr val="A4A3A4"/>
          </p15:clr>
        </p15:guide>
        <p15:guide id="9" pos="13123">
          <p15:clr>
            <a:srgbClr val="A4A3A4"/>
          </p15:clr>
        </p15:guide>
        <p15:guide id="10" pos="14906">
          <p15:clr>
            <a:srgbClr val="F26B43"/>
          </p15:clr>
        </p15:guide>
        <p15:guide id="12" orient="horz" pos="8188">
          <p15:clr>
            <a:srgbClr val="A4A3A4"/>
          </p15:clr>
        </p15:guide>
        <p15:guide id="13" orient="horz" pos="4660" userDrawn="1">
          <p15:clr>
            <a:srgbClr val="F26B43"/>
          </p15:clr>
        </p15:guide>
        <p15:guide id="14" orient="horz" pos="5976" userDrawn="1">
          <p15:clr>
            <a:srgbClr val="A4A3A4"/>
          </p15:clr>
        </p15:guide>
        <p15:guide id="16" orient="horz" pos="2052">
          <p15:clr>
            <a:srgbClr val="F26B43"/>
          </p15:clr>
        </p15:guide>
        <p15:guide id="17" orient="horz" pos="7279">
          <p15:clr>
            <a:srgbClr val="F26B43"/>
          </p15:clr>
        </p15:guide>
        <p15:guide id="18" orient="horz" pos="1598">
          <p15:clr>
            <a:srgbClr val="A4A3A4"/>
          </p15:clr>
        </p15:guide>
        <p15:guide id="19" pos="2214" userDrawn="1">
          <p15:clr>
            <a:srgbClr val="A4A3A4"/>
          </p15:clr>
        </p15:guide>
        <p15:guide id="20" pos="7680">
          <p15:clr>
            <a:srgbClr val="F26B43"/>
          </p15:clr>
        </p15:guide>
        <p15:guide id="21" orient="horz" pos="3356">
          <p15:clr>
            <a:srgbClr val="A4A3A4"/>
          </p15:clr>
        </p15:guide>
        <p15:guide id="22" orient="horz" pos="7734">
          <p15:clr>
            <a:srgbClr val="A4A3A4"/>
          </p15:clr>
        </p15:guide>
        <p15:guide id="23" orient="horz" pos="677">
          <p15:clr>
            <a:srgbClr val="A4A3A4"/>
          </p15:clr>
        </p15:guide>
        <p15:guide id="24" pos="8587" userDrawn="1">
          <p15:clr>
            <a:srgbClr val="A4A3A4"/>
          </p15:clr>
        </p15:guide>
        <p15:guide id="25" pos="10401" userDrawn="1">
          <p15:clr>
            <a:srgbClr val="A4A3A4"/>
          </p15:clr>
        </p15:guide>
        <p15:guide id="26" pos="12215" userDrawn="1">
          <p15:clr>
            <a:srgbClr val="A4A3A4"/>
          </p15:clr>
        </p15:guide>
        <p15:guide id="27" pos="14030" userDrawn="1">
          <p15:clr>
            <a:srgbClr val="A4A3A4"/>
          </p15:clr>
        </p15:guide>
        <p15:guide id="28" pos="6772" userDrawn="1">
          <p15:clr>
            <a:srgbClr val="A4A3A4"/>
          </p15:clr>
        </p15:guide>
        <p15:guide id="29" pos="4958" userDrawn="1">
          <p15:clr>
            <a:srgbClr val="A4A3A4"/>
          </p15:clr>
        </p15:guide>
        <p15:guide id="30" pos="3144" userDrawn="1">
          <p15:clr>
            <a:srgbClr val="A4A3A4"/>
          </p15:clr>
        </p15:guide>
        <p15:guide id="31" pos="1329"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hyperlink" Target="https://www.gbif.org/food"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gbif.org/food"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hyperlink" Target="https://www.gbif.org/food"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hyperlink" Target="https://www.gbif.org/food"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vimeo.com/687982609"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hyperlink" Target="https://www.gbif.org/data-use/5qlwIeoYvb4l6WAlGgwEH2" TargetMode="External"/><Relationship Id="rId7" Type="http://schemas.openxmlformats.org/officeDocument/2006/relationships/hyperlink" Target="https://www.gbif.org/resource/search?q=food&amp;contentType=dataUse&amp;topics=AGRICULTURE" TargetMode="External"/><Relationship Id="rId2" Type="http://schemas.openxmlformats.org/officeDocument/2006/relationships/notesSlide" Target="../notesSlides/notesSlide4.xml"/><Relationship Id="rId1" Type="http://schemas.openxmlformats.org/officeDocument/2006/relationships/slideLayout" Target="../slideLayouts/slideLayout27.xml"/><Relationship Id="rId6" Type="http://schemas.openxmlformats.org/officeDocument/2006/relationships/hyperlink" Target="https://www.gbif.org/data-use/4ONiJy2pMN64PJO4J5A7l7" TargetMode="External"/><Relationship Id="rId11" Type="http://schemas.openxmlformats.org/officeDocument/2006/relationships/image" Target="../media/image19.jpeg"/><Relationship Id="rId5" Type="http://schemas.openxmlformats.org/officeDocument/2006/relationships/hyperlink" Target="https://www.gbif.org/data-use/3w83GxEMutinasyoRp7tBg" TargetMode="External"/><Relationship Id="rId10" Type="http://schemas.openxmlformats.org/officeDocument/2006/relationships/image" Target="../media/image18.jpeg"/><Relationship Id="rId4" Type="http://schemas.openxmlformats.org/officeDocument/2006/relationships/hyperlink" Target="https://www.gbif.org/data-use/3SHZK2VuLA9NJH9aqUObbU" TargetMode="External"/><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hyperlink" Target="https://www.gbif.org/dataset/10e44c48-0839-4a20-86d5-f0e23ae2e366" TargetMode="External"/><Relationship Id="rId7" Type="http://schemas.openxmlformats.org/officeDocument/2006/relationships/hyperlink" Target="https://www.gbif.org/food" TargetMode="External"/><Relationship Id="rId2" Type="http://schemas.openxmlformats.org/officeDocument/2006/relationships/notesSlide" Target="../notesSlides/notesSlide5.xml"/><Relationship Id="rId1" Type="http://schemas.openxmlformats.org/officeDocument/2006/relationships/slideLayout" Target="../slideLayouts/slideLayout27.xml"/><Relationship Id="rId6" Type="http://schemas.openxmlformats.org/officeDocument/2006/relationships/hyperlink" Target="https://www.gbif.org/publisher/29bf49ce-5d02-424d-a4ae-5027d6cdc109" TargetMode="External"/><Relationship Id="rId11" Type="http://schemas.openxmlformats.org/officeDocument/2006/relationships/image" Target="../media/image23.jpeg"/><Relationship Id="rId5" Type="http://schemas.openxmlformats.org/officeDocument/2006/relationships/hyperlink" Target="https://www.gbif.org/dataset/7582ffb2-2059-450a-96f6-4a7c0cffe6b7" TargetMode="External"/><Relationship Id="rId10" Type="http://schemas.openxmlformats.org/officeDocument/2006/relationships/image" Target="../media/image22.jpeg"/><Relationship Id="rId4" Type="http://schemas.openxmlformats.org/officeDocument/2006/relationships/hyperlink" Target="https://www.gbif.org/dataset/07044577-bd82-4089-9f3a-f4a9d2170b2e" TargetMode="External"/><Relationship Id="rId9"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927C44FE-D66B-C217-4BF0-290FF82EC1D6}"/>
              </a:ext>
            </a:extLst>
          </p:cNvPr>
          <p:cNvPicPr>
            <a:picLocks noGrp="1" noChangeAspect="1"/>
          </p:cNvPicPr>
          <p:nvPr>
            <p:ph type="pic" sz="quarter" idx="17"/>
          </p:nvPr>
        </p:nvPicPr>
        <p:blipFill rotWithShape="1">
          <a:blip r:embed="rId3">
            <a:extLst>
              <a:ext uri="{28A0092B-C50C-407E-A947-70E740481C1C}">
                <a14:useLocalDpi xmlns:a14="http://schemas.microsoft.com/office/drawing/2010/main" val="0"/>
              </a:ext>
            </a:extLst>
          </a:blip>
          <a:srcRect l="44" r="44"/>
          <a:stretch/>
        </p:blipFill>
        <p:spPr>
          <a:solidFill>
            <a:schemeClr val="tx1">
              <a:alpha val="15912"/>
            </a:schemeClr>
          </a:solidFill>
        </p:spPr>
      </p:pic>
      <p:sp>
        <p:nvSpPr>
          <p:cNvPr id="3" name="Title 2">
            <a:extLst>
              <a:ext uri="{FF2B5EF4-FFF2-40B4-BE49-F238E27FC236}">
                <a16:creationId xmlns:a16="http://schemas.microsoft.com/office/drawing/2014/main" id="{AF940BE7-044B-91E6-5A70-14828B24BB87}"/>
              </a:ext>
            </a:extLst>
          </p:cNvPr>
          <p:cNvSpPr>
            <a:spLocks noGrp="1"/>
          </p:cNvSpPr>
          <p:nvPr>
            <p:ph type="title"/>
          </p:nvPr>
        </p:nvSpPr>
        <p:spPr/>
        <p:txBody>
          <a:bodyPr/>
          <a:lstStyle/>
          <a:p>
            <a:r>
              <a:rPr lang="en-DK" dirty="0"/>
              <a:t>Food</a:t>
            </a:r>
          </a:p>
        </p:txBody>
      </p:sp>
      <p:sp>
        <p:nvSpPr>
          <p:cNvPr id="4" name="Text Placeholder 3">
            <a:extLst>
              <a:ext uri="{FF2B5EF4-FFF2-40B4-BE49-F238E27FC236}">
                <a16:creationId xmlns:a16="http://schemas.microsoft.com/office/drawing/2014/main" id="{20DA2745-29D6-F3CC-6FA0-0D333E392F03}"/>
              </a:ext>
            </a:extLst>
          </p:cNvPr>
          <p:cNvSpPr>
            <a:spLocks noGrp="1"/>
          </p:cNvSpPr>
          <p:nvPr>
            <p:ph type="body" sz="quarter" idx="14"/>
          </p:nvPr>
        </p:nvSpPr>
        <p:spPr>
          <a:xfrm>
            <a:off x="12209066" y="12277724"/>
            <a:ext cx="11484767" cy="720725"/>
          </a:xfrm>
        </p:spPr>
        <p:txBody>
          <a:bodyPr anchor="ctr">
            <a:noAutofit/>
          </a:bodyPr>
          <a:lstStyle/>
          <a:p>
            <a:r>
              <a:rPr lang="en-GB" sz="3200" dirty="0">
                <a:solidFill>
                  <a:schemeClr val="bg1"/>
                </a:solidFill>
                <a:hlinkClick r:id="rId4">
                  <a:extLst>
                    <a:ext uri="{A12FA001-AC4F-418D-AE19-62706E023703}">
                      <ahyp:hlinkClr xmlns:ahyp="http://schemas.microsoft.com/office/drawing/2018/hyperlinkcolor" val="tx"/>
                    </a:ext>
                  </a:extLst>
                </a:hlinkClick>
              </a:rPr>
              <a:t>gbif.org/food</a:t>
            </a:r>
            <a:r>
              <a:rPr lang="en-GB" sz="3200" dirty="0">
                <a:solidFill>
                  <a:schemeClr val="bg1"/>
                </a:solidFill>
              </a:rPr>
              <a:t> </a:t>
            </a:r>
            <a:endParaRPr lang="en-DK" sz="3200" dirty="0">
              <a:solidFill>
                <a:schemeClr val="bg1"/>
              </a:solidFill>
            </a:endParaRPr>
          </a:p>
        </p:txBody>
      </p:sp>
      <p:sp>
        <p:nvSpPr>
          <p:cNvPr id="8" name="TextBox 7">
            <a:extLst>
              <a:ext uri="{FF2B5EF4-FFF2-40B4-BE49-F238E27FC236}">
                <a16:creationId xmlns:a16="http://schemas.microsoft.com/office/drawing/2014/main" id="{C498B564-B989-92B5-6A69-CBEAF274D766}"/>
              </a:ext>
            </a:extLst>
          </p:cNvPr>
          <p:cNvSpPr txBox="1"/>
          <p:nvPr/>
        </p:nvSpPr>
        <p:spPr>
          <a:xfrm>
            <a:off x="25820914" y="6313714"/>
            <a:ext cx="184731" cy="369332"/>
          </a:xfrm>
          <a:prstGeom prst="rect">
            <a:avLst/>
          </a:prstGeom>
          <a:noFill/>
        </p:spPr>
        <p:txBody>
          <a:bodyPr wrap="none" rtlCol="0">
            <a:spAutoFit/>
          </a:bodyPr>
          <a:lstStyle/>
          <a:p>
            <a:endParaRPr lang="en-DK" dirty="0"/>
          </a:p>
        </p:txBody>
      </p:sp>
      <p:pic>
        <p:nvPicPr>
          <p:cNvPr id="11" name="Graphic 10">
            <a:extLst>
              <a:ext uri="{FF2B5EF4-FFF2-40B4-BE49-F238E27FC236}">
                <a16:creationId xmlns:a16="http://schemas.microsoft.com/office/drawing/2014/main" id="{9F7B0450-807F-1530-7FDB-A29DD504314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6438" y="469616"/>
            <a:ext cx="2515733" cy="1257867"/>
          </a:xfrm>
          <a:prstGeom prst="rect">
            <a:avLst/>
          </a:prstGeom>
        </p:spPr>
      </p:pic>
    </p:spTree>
    <p:extLst>
      <p:ext uri="{BB962C8B-B14F-4D97-AF65-F5344CB8AC3E}">
        <p14:creationId xmlns:p14="http://schemas.microsoft.com/office/powerpoint/2010/main" val="194289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59956"/>
          </a:schemeClr>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DA86DC6-7564-BCB6-2891-7FBE270A93F2}"/>
              </a:ext>
            </a:extLst>
          </p:cNvPr>
          <p:cNvSpPr>
            <a:spLocks noGrp="1"/>
          </p:cNvSpPr>
          <p:nvPr>
            <p:ph type="body" sz="quarter" idx="14"/>
          </p:nvPr>
        </p:nvSpPr>
        <p:spPr>
          <a:xfrm>
            <a:off x="1261005" y="2709069"/>
            <a:ext cx="10338328" cy="8297863"/>
          </a:xfrm>
        </p:spPr>
        <p:txBody>
          <a:bodyPr>
            <a:normAutofit/>
          </a:bodyPr>
          <a:lstStyle/>
          <a:p>
            <a:pPr algn="ctr">
              <a:lnSpc>
                <a:spcPct val="100000"/>
              </a:lnSpc>
              <a:spcBef>
                <a:spcPts val="0"/>
              </a:spcBef>
            </a:pPr>
            <a:r>
              <a:rPr lang="en-DK" sz="9600" b="1" dirty="0">
                <a:latin typeface="Bitter" pitchFamily="2" charset="77"/>
              </a:rPr>
              <a:t>Food</a:t>
            </a:r>
          </a:p>
        </p:txBody>
      </p:sp>
      <p:sp>
        <p:nvSpPr>
          <p:cNvPr id="3" name="Text Placeholder 3">
            <a:extLst>
              <a:ext uri="{FF2B5EF4-FFF2-40B4-BE49-F238E27FC236}">
                <a16:creationId xmlns:a16="http://schemas.microsoft.com/office/drawing/2014/main" id="{C81A5309-367D-8C09-130F-7B45104F8A8D}"/>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accent1"/>
                </a:solidFill>
                <a:hlinkClick r:id="rId3">
                  <a:extLst>
                    <a:ext uri="{A12FA001-AC4F-418D-AE19-62706E023703}">
                      <ahyp:hlinkClr xmlns:ahyp="http://schemas.microsoft.com/office/drawing/2018/hyperlinkcolor" val="tx"/>
                    </a:ext>
                  </a:extLst>
                </a:hlinkClick>
              </a:rPr>
              <a:t>gbif.org/food</a:t>
            </a:r>
            <a:r>
              <a:rPr lang="en-GB" sz="3200" dirty="0">
                <a:solidFill>
                  <a:schemeClr val="accent1"/>
                </a:solidFill>
              </a:rPr>
              <a:t> </a:t>
            </a:r>
            <a:endParaRPr lang="en-DK" sz="3200" dirty="0">
              <a:solidFill>
                <a:schemeClr val="accent1"/>
              </a:solidFill>
            </a:endParaRPr>
          </a:p>
        </p:txBody>
      </p:sp>
      <p:pic>
        <p:nvPicPr>
          <p:cNvPr id="5" name="Picture 4" descr="A collage of different plants&#10;&#10;AI-generated content may be incorrect.">
            <a:extLst>
              <a:ext uri="{FF2B5EF4-FFF2-40B4-BE49-F238E27FC236}">
                <a16:creationId xmlns:a16="http://schemas.microsoft.com/office/drawing/2014/main" id="{9A536EDC-2049-C9AF-9F2A-27F03A8F78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28484" y="4162196"/>
            <a:ext cx="11534791" cy="6493706"/>
          </a:xfrm>
          <a:prstGeom prst="rect">
            <a:avLst/>
          </a:prstGeom>
        </p:spPr>
      </p:pic>
    </p:spTree>
    <p:extLst>
      <p:ext uri="{BB962C8B-B14F-4D97-AF65-F5344CB8AC3E}">
        <p14:creationId xmlns:p14="http://schemas.microsoft.com/office/powerpoint/2010/main" val="968576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6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7EC745-886E-F5EC-71E8-FAD5A20E8C51}"/>
              </a:ext>
            </a:extLst>
          </p:cNvPr>
          <p:cNvSpPr>
            <a:spLocks noGrp="1"/>
          </p:cNvSpPr>
          <p:nvPr>
            <p:ph type="title"/>
          </p:nvPr>
        </p:nvSpPr>
        <p:spPr/>
        <p:txBody>
          <a:bodyPr/>
          <a:lstStyle/>
          <a:p>
            <a:r>
              <a:rPr lang="en-DK" dirty="0"/>
              <a:t>Food</a:t>
            </a:r>
          </a:p>
        </p:txBody>
      </p:sp>
      <p:sp>
        <p:nvSpPr>
          <p:cNvPr id="8" name="Text Placeholder 7">
            <a:extLst>
              <a:ext uri="{FF2B5EF4-FFF2-40B4-BE49-F238E27FC236}">
                <a16:creationId xmlns:a16="http://schemas.microsoft.com/office/drawing/2014/main" id="{CE11DA0C-5DF6-96D4-F278-976CE3CAABB1}"/>
              </a:ext>
            </a:extLst>
          </p:cNvPr>
          <p:cNvSpPr>
            <a:spLocks noGrp="1"/>
          </p:cNvSpPr>
          <p:nvPr>
            <p:ph type="body" sz="quarter" idx="14"/>
          </p:nvPr>
        </p:nvSpPr>
        <p:spPr/>
        <p:txBody>
          <a:bodyPr/>
          <a:lstStyle/>
          <a:p>
            <a:r>
              <a:rPr lang="en-GB" i="1" dirty="0">
                <a:latin typeface="Bitter Medium" pitchFamily="2" charset="77"/>
              </a:rPr>
              <a:t>GBIF mediated-data is crucial to improve food security and agricultural policy by helping to identify areas for agrobiodiversity crop wild relatives.</a:t>
            </a:r>
            <a:endParaRPr lang="en-DK" i="1" dirty="0">
              <a:latin typeface="Bitter Medium" pitchFamily="2" charset="77"/>
            </a:endParaRPr>
          </a:p>
        </p:txBody>
      </p:sp>
      <p:sp>
        <p:nvSpPr>
          <p:cNvPr id="2" name="Text Placeholder 3">
            <a:extLst>
              <a:ext uri="{FF2B5EF4-FFF2-40B4-BE49-F238E27FC236}">
                <a16:creationId xmlns:a16="http://schemas.microsoft.com/office/drawing/2014/main" id="{7D3BD9B7-7F0F-CE3E-A469-0AF15F05D36A}"/>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accent1"/>
                </a:solidFill>
                <a:hlinkClick r:id="rId3">
                  <a:extLst>
                    <a:ext uri="{A12FA001-AC4F-418D-AE19-62706E023703}">
                      <ahyp:hlinkClr xmlns:ahyp="http://schemas.microsoft.com/office/drawing/2018/hyperlinkcolor" val="tx"/>
                    </a:ext>
                  </a:extLst>
                </a:hlinkClick>
              </a:rPr>
              <a:t>gbif.org/food</a:t>
            </a:r>
            <a:r>
              <a:rPr lang="en-GB" sz="3200" dirty="0">
                <a:solidFill>
                  <a:schemeClr val="accent1"/>
                </a:solidFill>
              </a:rPr>
              <a:t> </a:t>
            </a:r>
            <a:endParaRPr lang="en-DK" sz="3200" dirty="0">
              <a:solidFill>
                <a:schemeClr val="accent1"/>
              </a:solidFill>
            </a:endParaRPr>
          </a:p>
        </p:txBody>
      </p:sp>
      <p:pic>
        <p:nvPicPr>
          <p:cNvPr id="5" name="Picture 4" descr="A drawing of vegetables on a plate&#10;&#10;AI-generated content may be incorrect.">
            <a:extLst>
              <a:ext uri="{FF2B5EF4-FFF2-40B4-BE49-F238E27FC236}">
                <a16:creationId xmlns:a16="http://schemas.microsoft.com/office/drawing/2014/main" id="{BA3F2E6E-361B-BBB9-025D-6AFB3FD3CF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65250" y="3452668"/>
            <a:ext cx="7772400" cy="7890163"/>
          </a:xfrm>
          <a:prstGeom prst="rect">
            <a:avLst/>
          </a:prstGeom>
        </p:spPr>
      </p:pic>
    </p:spTree>
    <p:extLst>
      <p:ext uri="{BB962C8B-B14F-4D97-AF65-F5344CB8AC3E}">
        <p14:creationId xmlns:p14="http://schemas.microsoft.com/office/powerpoint/2010/main" val="127939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60000"/>
          </a:schemeClr>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0782096-515B-0220-DAFB-05ABCA1DFE4C}"/>
              </a:ext>
            </a:extLst>
          </p:cNvPr>
          <p:cNvSpPr>
            <a:spLocks noGrp="1"/>
          </p:cNvSpPr>
          <p:nvPr>
            <p:ph type="title"/>
          </p:nvPr>
        </p:nvSpPr>
        <p:spPr/>
        <p:txBody>
          <a:bodyPr/>
          <a:lstStyle/>
          <a:p>
            <a:r>
              <a:rPr lang="en-DK" dirty="0"/>
              <a:t>Food</a:t>
            </a:r>
          </a:p>
        </p:txBody>
      </p:sp>
      <p:sp>
        <p:nvSpPr>
          <p:cNvPr id="13" name="Text Placeholder 12">
            <a:extLst>
              <a:ext uri="{FF2B5EF4-FFF2-40B4-BE49-F238E27FC236}">
                <a16:creationId xmlns:a16="http://schemas.microsoft.com/office/drawing/2014/main" id="{F4B6BB47-7ED6-FB3C-C96E-0E8951C1A659}"/>
              </a:ext>
            </a:extLst>
          </p:cNvPr>
          <p:cNvSpPr>
            <a:spLocks noGrp="1"/>
          </p:cNvSpPr>
          <p:nvPr>
            <p:ph type="body" sz="quarter" idx="13"/>
          </p:nvPr>
        </p:nvSpPr>
        <p:spPr/>
        <p:txBody>
          <a:bodyPr>
            <a:normAutofit fontScale="85000" lnSpcReduction="20000"/>
          </a:bodyPr>
          <a:lstStyle/>
          <a:p>
            <a:r>
              <a:rPr lang="en-GB" dirty="0"/>
              <a:t>Data from the GBIF network preserves and contributes to various dimensions of knowledge, research and policy in agriculture and food security.</a:t>
            </a:r>
          </a:p>
          <a:p>
            <a:r>
              <a:rPr lang="en-GB" dirty="0"/>
              <a:t>Much of this work focuses on the relationships </a:t>
            </a:r>
            <a:r>
              <a:rPr lang="en-GB" dirty="0" err="1"/>
              <a:t>betweeen</a:t>
            </a:r>
            <a:r>
              <a:rPr lang="en-GB" dirty="0"/>
              <a:t> domesticated crops and their wild relatives, or crop wild relatives, and how they can shape and inform farming practices in the face of global climate change. The protection of wild species can improve food security and agricultural policy by increasing crop yields and making cultivated species more adaptable and resilient, free from pests and pathogens, and better able to adapt to changes in temperatures or precipitation.</a:t>
            </a:r>
          </a:p>
          <a:p>
            <a:r>
              <a:rPr lang="en-GB" dirty="0"/>
              <a:t>Combining climate, soil, and other data with GBIF-mediated data also helps identify changes in regions suitable for different crops in future, high-risk areas for agricultural pests, possible benefits and risks of biofuel production, and relationships and interactions between pollinators.</a:t>
            </a:r>
          </a:p>
        </p:txBody>
      </p:sp>
      <p:sp>
        <p:nvSpPr>
          <p:cNvPr id="2" name="Text Placeholder 3">
            <a:extLst>
              <a:ext uri="{FF2B5EF4-FFF2-40B4-BE49-F238E27FC236}">
                <a16:creationId xmlns:a16="http://schemas.microsoft.com/office/drawing/2014/main" id="{FB1A8710-3A71-70C0-6016-72DCB73C6613}"/>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accent1"/>
                </a:solidFill>
                <a:hlinkClick r:id="rId2">
                  <a:extLst>
                    <a:ext uri="{A12FA001-AC4F-418D-AE19-62706E023703}">
                      <ahyp:hlinkClr xmlns:ahyp="http://schemas.microsoft.com/office/drawing/2018/hyperlinkcolor" val="tx"/>
                    </a:ext>
                  </a:extLst>
                </a:hlinkClick>
              </a:rPr>
              <a:t>gbif.org/food</a:t>
            </a:r>
            <a:r>
              <a:rPr lang="en-GB" sz="3200" dirty="0">
                <a:solidFill>
                  <a:schemeClr val="accent1"/>
                </a:solidFill>
              </a:rPr>
              <a:t> </a:t>
            </a:r>
            <a:endParaRPr lang="en-DK" sz="3200" dirty="0">
              <a:solidFill>
                <a:schemeClr val="accent1"/>
              </a:solidFill>
            </a:endParaRPr>
          </a:p>
        </p:txBody>
      </p:sp>
    </p:spTree>
    <p:extLst>
      <p:ext uri="{BB962C8B-B14F-4D97-AF65-F5344CB8AC3E}">
        <p14:creationId xmlns:p14="http://schemas.microsoft.com/office/powerpoint/2010/main" val="1047202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E5FEEEF-4320-CE8A-0B6B-74DF0C566E18}"/>
              </a:ext>
            </a:extLst>
          </p:cNvPr>
          <p:cNvSpPr>
            <a:spLocks noGrp="1"/>
          </p:cNvSpPr>
          <p:nvPr>
            <p:ph type="ftr" sz="quarter" idx="11"/>
          </p:nvPr>
        </p:nvSpPr>
        <p:spPr>
          <a:xfrm>
            <a:off x="706438" y="12278450"/>
            <a:ext cx="21566187" cy="720000"/>
          </a:xfrm>
        </p:spPr>
        <p:txBody>
          <a:bodyPr/>
          <a:lstStyle/>
          <a:p>
            <a:r>
              <a:rPr lang="en-GB" sz="3200" dirty="0">
                <a:solidFill>
                  <a:schemeClr val="bg1"/>
                </a:solidFill>
              </a:rPr>
              <a:t>https://</a:t>
            </a:r>
            <a:r>
              <a:rPr lang="en-GB" sz="3200" dirty="0" err="1">
                <a:solidFill>
                  <a:schemeClr val="bg1"/>
                </a:solidFill>
              </a:rPr>
              <a:t>vimeo.com</a:t>
            </a:r>
            <a:r>
              <a:rPr lang="en-GB" sz="3200" dirty="0">
                <a:solidFill>
                  <a:schemeClr val="bg1"/>
                </a:solidFill>
              </a:rPr>
              <a:t>/687982609</a:t>
            </a:r>
            <a:endParaRPr lang="en-DK" sz="3200" dirty="0">
              <a:solidFill>
                <a:schemeClr val="bg1"/>
              </a:solidFill>
            </a:endParaRPr>
          </a:p>
        </p:txBody>
      </p:sp>
      <p:sp>
        <p:nvSpPr>
          <p:cNvPr id="5" name="Title 4">
            <a:extLst>
              <a:ext uri="{FF2B5EF4-FFF2-40B4-BE49-F238E27FC236}">
                <a16:creationId xmlns:a16="http://schemas.microsoft.com/office/drawing/2014/main" id="{D666989E-98A0-14D0-7C3F-12C4ACB7C1DE}"/>
              </a:ext>
            </a:extLst>
          </p:cNvPr>
          <p:cNvSpPr>
            <a:spLocks noGrp="1"/>
          </p:cNvSpPr>
          <p:nvPr>
            <p:ph type="title"/>
          </p:nvPr>
        </p:nvSpPr>
        <p:spPr/>
        <p:txBody>
          <a:bodyPr/>
          <a:lstStyle/>
          <a:p>
            <a:r>
              <a:rPr lang="en-DK" dirty="0">
                <a:solidFill>
                  <a:schemeClr val="bg1"/>
                </a:solidFill>
              </a:rPr>
              <a:t>GBIF &amp; food - Video</a:t>
            </a:r>
          </a:p>
        </p:txBody>
      </p:sp>
      <p:pic>
        <p:nvPicPr>
          <p:cNvPr id="6" name="Picture 5" descr="A screenshot of a video game&#10;&#10;AI-generated content may be incorrect.">
            <a:hlinkClick r:id="rId2"/>
            <a:extLst>
              <a:ext uri="{FF2B5EF4-FFF2-40B4-BE49-F238E27FC236}">
                <a16:creationId xmlns:a16="http://schemas.microsoft.com/office/drawing/2014/main" id="{948302E2-3806-1E24-1FE2-672031AB06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7727" y="3312160"/>
            <a:ext cx="14568545" cy="8171180"/>
          </a:xfrm>
          <a:prstGeom prst="rect">
            <a:avLst/>
          </a:prstGeom>
        </p:spPr>
      </p:pic>
    </p:spTree>
    <p:extLst>
      <p:ext uri="{BB962C8B-B14F-4D97-AF65-F5344CB8AC3E}">
        <p14:creationId xmlns:p14="http://schemas.microsoft.com/office/powerpoint/2010/main" val="3218717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alpha val="60000"/>
          </a:schemeClr>
        </a:solidFill>
        <a:effectLst/>
      </p:bgPr>
    </p:bg>
    <p:spTree>
      <p:nvGrpSpPr>
        <p:cNvPr id="1" name="">
          <a:extLst>
            <a:ext uri="{FF2B5EF4-FFF2-40B4-BE49-F238E27FC236}">
              <a16:creationId xmlns:a16="http://schemas.microsoft.com/office/drawing/2014/main" id="{E9B54E9F-2759-DF4B-5BF9-C666B2819F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91CF5D7-7C62-C77F-4D3B-5A80FD156905}"/>
              </a:ext>
            </a:extLst>
          </p:cNvPr>
          <p:cNvSpPr>
            <a:spLocks noGrp="1"/>
          </p:cNvSpPr>
          <p:nvPr>
            <p:ph type="title"/>
          </p:nvPr>
        </p:nvSpPr>
        <p:spPr/>
        <p:txBody>
          <a:bodyPr>
            <a:normAutofit/>
          </a:bodyPr>
          <a:lstStyle/>
          <a:p>
            <a:r>
              <a:rPr lang="en-GB" b="0" dirty="0"/>
              <a:t>Featured data uses in food-related research</a:t>
            </a:r>
          </a:p>
        </p:txBody>
      </p:sp>
      <p:sp>
        <p:nvSpPr>
          <p:cNvPr id="16" name="Text Placeholder 15">
            <a:extLst>
              <a:ext uri="{FF2B5EF4-FFF2-40B4-BE49-F238E27FC236}">
                <a16:creationId xmlns:a16="http://schemas.microsoft.com/office/drawing/2014/main" id="{43334A07-BC40-503F-2138-D309A9873011}"/>
              </a:ext>
            </a:extLst>
          </p:cNvPr>
          <p:cNvSpPr>
            <a:spLocks noGrp="1"/>
          </p:cNvSpPr>
          <p:nvPr>
            <p:ph type="body" sz="quarter" idx="28"/>
          </p:nvPr>
        </p:nvSpPr>
        <p:spPr/>
        <p:txBody>
          <a:bodyPr>
            <a:normAutofit/>
          </a:bodyPr>
          <a:lstStyle/>
          <a:p>
            <a:r>
              <a:rPr lang="en-GB" sz="3200" dirty="0">
                <a:hlinkClick r:id="rId3"/>
              </a:rPr>
              <a:t>Extinction risk of Mesoamerican crop wild relatives</a:t>
            </a:r>
            <a:endParaRPr lang="en-GB" sz="3200" dirty="0"/>
          </a:p>
        </p:txBody>
      </p:sp>
      <p:sp>
        <p:nvSpPr>
          <p:cNvPr id="17" name="Text Placeholder 16">
            <a:extLst>
              <a:ext uri="{FF2B5EF4-FFF2-40B4-BE49-F238E27FC236}">
                <a16:creationId xmlns:a16="http://schemas.microsoft.com/office/drawing/2014/main" id="{AF4B4FDF-FD69-12C4-3225-0C4F7D7FEED4}"/>
              </a:ext>
            </a:extLst>
          </p:cNvPr>
          <p:cNvSpPr>
            <a:spLocks noGrp="1"/>
          </p:cNvSpPr>
          <p:nvPr>
            <p:ph type="body" sz="quarter" idx="29"/>
          </p:nvPr>
        </p:nvSpPr>
        <p:spPr/>
        <p:txBody>
          <a:bodyPr>
            <a:normAutofit/>
          </a:bodyPr>
          <a:lstStyle/>
          <a:p>
            <a:r>
              <a:rPr lang="en-GB" sz="3200" dirty="0">
                <a:hlinkClick r:id="rId4"/>
              </a:rPr>
              <a:t>Diversity and distribution of edible plants in Colombia</a:t>
            </a:r>
            <a:endParaRPr lang="en-GB" sz="3200" dirty="0"/>
          </a:p>
        </p:txBody>
      </p:sp>
      <p:sp>
        <p:nvSpPr>
          <p:cNvPr id="18" name="Text Placeholder 17">
            <a:extLst>
              <a:ext uri="{FF2B5EF4-FFF2-40B4-BE49-F238E27FC236}">
                <a16:creationId xmlns:a16="http://schemas.microsoft.com/office/drawing/2014/main" id="{B331CF47-292B-4962-2A9E-F5DA39C59F45}"/>
              </a:ext>
            </a:extLst>
          </p:cNvPr>
          <p:cNvSpPr>
            <a:spLocks noGrp="1"/>
          </p:cNvSpPr>
          <p:nvPr>
            <p:ph type="body" sz="quarter" idx="30"/>
          </p:nvPr>
        </p:nvSpPr>
        <p:spPr/>
        <p:txBody>
          <a:bodyPr>
            <a:noAutofit/>
          </a:bodyPr>
          <a:lstStyle/>
          <a:p>
            <a:r>
              <a:rPr lang="en-GB" sz="3200" dirty="0">
                <a:hlinkClick r:id="rId5"/>
              </a:rPr>
              <a:t>Farming seaweed to feed, power and save the planet</a:t>
            </a:r>
            <a:endParaRPr lang="en-GB" sz="3200" dirty="0"/>
          </a:p>
        </p:txBody>
      </p:sp>
      <p:sp>
        <p:nvSpPr>
          <p:cNvPr id="19" name="Text Placeholder 18">
            <a:extLst>
              <a:ext uri="{FF2B5EF4-FFF2-40B4-BE49-F238E27FC236}">
                <a16:creationId xmlns:a16="http://schemas.microsoft.com/office/drawing/2014/main" id="{9B3FD9C2-ECDB-65C9-3521-E47D985FE37F}"/>
              </a:ext>
            </a:extLst>
          </p:cNvPr>
          <p:cNvSpPr>
            <a:spLocks noGrp="1"/>
          </p:cNvSpPr>
          <p:nvPr>
            <p:ph type="body" sz="quarter" idx="31"/>
          </p:nvPr>
        </p:nvSpPr>
        <p:spPr/>
        <p:txBody>
          <a:bodyPr>
            <a:noAutofit/>
          </a:bodyPr>
          <a:lstStyle/>
          <a:p>
            <a:r>
              <a:rPr lang="en-GB" sz="3200" dirty="0">
                <a:hlinkClick r:id="rId6"/>
              </a:rPr>
              <a:t>Using soil hydromechanics to predict global earthworm distribution</a:t>
            </a:r>
            <a:endParaRPr lang="en-GB" sz="3200" dirty="0"/>
          </a:p>
        </p:txBody>
      </p:sp>
      <p:sp>
        <p:nvSpPr>
          <p:cNvPr id="2" name="Text Placeholder 3">
            <a:extLst>
              <a:ext uri="{FF2B5EF4-FFF2-40B4-BE49-F238E27FC236}">
                <a16:creationId xmlns:a16="http://schemas.microsoft.com/office/drawing/2014/main" id="{8715B587-A7B3-F74B-ADEC-3FCA1B6829C3}"/>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accent1"/>
                </a:solidFill>
                <a:hlinkClick r:id="rId7"/>
              </a:rPr>
              <a:t>https://www.gbif.org/resource/search?q=food&amp;contentType=dataUse&amp;topics=AGRICULTURE</a:t>
            </a:r>
            <a:r>
              <a:rPr lang="en-GB" sz="3200" dirty="0">
                <a:solidFill>
                  <a:schemeClr val="accent1"/>
                </a:solidFill>
              </a:rPr>
              <a:t> </a:t>
            </a:r>
            <a:endParaRPr lang="en-DK" sz="3200" dirty="0">
              <a:solidFill>
                <a:schemeClr val="accent1"/>
              </a:solidFill>
            </a:endParaRPr>
          </a:p>
        </p:txBody>
      </p:sp>
      <p:pic>
        <p:nvPicPr>
          <p:cNvPr id="7" name="Picture Placeholder 6">
            <a:extLst>
              <a:ext uri="{FF2B5EF4-FFF2-40B4-BE49-F238E27FC236}">
                <a16:creationId xmlns:a16="http://schemas.microsoft.com/office/drawing/2014/main" id="{AF6313B6-3E08-BC61-FCE1-617630789741}"/>
              </a:ext>
            </a:extLst>
          </p:cNvPr>
          <p:cNvPicPr>
            <a:picLocks noGrp="1" noChangeAspect="1"/>
          </p:cNvPicPr>
          <p:nvPr>
            <p:ph type="pic" sz="quarter" idx="13"/>
          </p:nvPr>
        </p:nvPicPr>
        <p:blipFill>
          <a:blip r:embed="rId8"/>
          <a:srcRect l="1270" r="1270"/>
          <a:stretch>
            <a:fillRect/>
          </a:stretch>
        </p:blipFill>
        <p:spPr>
          <a:prstGeom prst="rect">
            <a:avLst/>
          </a:prstGeom>
        </p:spPr>
      </p:pic>
      <p:pic>
        <p:nvPicPr>
          <p:cNvPr id="14" name="Picture Placeholder 13">
            <a:extLst>
              <a:ext uri="{FF2B5EF4-FFF2-40B4-BE49-F238E27FC236}">
                <a16:creationId xmlns:a16="http://schemas.microsoft.com/office/drawing/2014/main" id="{6803F6F3-76C6-6D56-00EC-98455B48F862}"/>
              </a:ext>
            </a:extLst>
          </p:cNvPr>
          <p:cNvPicPr>
            <a:picLocks noGrp="1" noChangeAspect="1"/>
          </p:cNvPicPr>
          <p:nvPr>
            <p:ph type="pic" sz="quarter" idx="18"/>
          </p:nvPr>
        </p:nvPicPr>
        <p:blipFill>
          <a:blip r:embed="rId9"/>
          <a:srcRect l="23622" r="23622"/>
          <a:stretch>
            <a:fillRect/>
          </a:stretch>
        </p:blipFill>
        <p:spPr/>
      </p:pic>
      <p:pic>
        <p:nvPicPr>
          <p:cNvPr id="15" name="Picture Placeholder 14">
            <a:extLst>
              <a:ext uri="{FF2B5EF4-FFF2-40B4-BE49-F238E27FC236}">
                <a16:creationId xmlns:a16="http://schemas.microsoft.com/office/drawing/2014/main" id="{562A78DA-E3A2-59C3-0ABD-E2980A9557D5}"/>
              </a:ext>
            </a:extLst>
          </p:cNvPr>
          <p:cNvPicPr>
            <a:picLocks noGrp="1" noChangeAspect="1"/>
          </p:cNvPicPr>
          <p:nvPr>
            <p:ph type="pic" sz="quarter" idx="20"/>
          </p:nvPr>
        </p:nvPicPr>
        <p:blipFill>
          <a:blip r:embed="rId10"/>
          <a:srcRect l="12274" r="12274"/>
          <a:stretch>
            <a:fillRect/>
          </a:stretch>
        </p:blipFill>
        <p:spPr/>
      </p:pic>
      <p:pic>
        <p:nvPicPr>
          <p:cNvPr id="20" name="Picture Placeholder 19">
            <a:extLst>
              <a:ext uri="{FF2B5EF4-FFF2-40B4-BE49-F238E27FC236}">
                <a16:creationId xmlns:a16="http://schemas.microsoft.com/office/drawing/2014/main" id="{16269D6A-6D56-27C5-5E32-4CAD3C481357}"/>
              </a:ext>
            </a:extLst>
          </p:cNvPr>
          <p:cNvPicPr>
            <a:picLocks noGrp="1" noChangeAspect="1"/>
          </p:cNvPicPr>
          <p:nvPr>
            <p:ph type="pic" sz="quarter" idx="22"/>
          </p:nvPr>
        </p:nvPicPr>
        <p:blipFill>
          <a:blip r:embed="rId11"/>
          <a:srcRect t="4442" b="4442"/>
          <a:stretch>
            <a:fillRect/>
          </a:stretch>
        </p:blipFill>
        <p:spPr/>
      </p:pic>
    </p:spTree>
    <p:extLst>
      <p:ext uri="{BB962C8B-B14F-4D97-AF65-F5344CB8AC3E}">
        <p14:creationId xmlns:p14="http://schemas.microsoft.com/office/powerpoint/2010/main" val="2383991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9DDA5-1821-9DC9-A300-EC636245779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489695-576A-EDA7-5AAE-C20D213E0570}"/>
              </a:ext>
            </a:extLst>
          </p:cNvPr>
          <p:cNvSpPr>
            <a:spLocks noGrp="1"/>
          </p:cNvSpPr>
          <p:nvPr>
            <p:ph type="title"/>
          </p:nvPr>
        </p:nvSpPr>
        <p:spPr/>
        <p:txBody>
          <a:bodyPr>
            <a:normAutofit/>
          </a:bodyPr>
          <a:lstStyle/>
          <a:p>
            <a:r>
              <a:rPr lang="en-GB" b="0" dirty="0"/>
              <a:t>Featured datasets and publishers related to food security and agriculture</a:t>
            </a:r>
          </a:p>
        </p:txBody>
      </p:sp>
      <p:sp>
        <p:nvSpPr>
          <p:cNvPr id="16" name="Text Placeholder 15">
            <a:extLst>
              <a:ext uri="{FF2B5EF4-FFF2-40B4-BE49-F238E27FC236}">
                <a16:creationId xmlns:a16="http://schemas.microsoft.com/office/drawing/2014/main" id="{B1E36208-F72C-1B10-A248-888B1FCC9FE9}"/>
              </a:ext>
            </a:extLst>
          </p:cNvPr>
          <p:cNvSpPr>
            <a:spLocks noGrp="1"/>
          </p:cNvSpPr>
          <p:nvPr>
            <p:ph type="body" sz="quarter" idx="28"/>
          </p:nvPr>
        </p:nvSpPr>
        <p:spPr/>
        <p:txBody>
          <a:bodyPr>
            <a:normAutofit/>
          </a:bodyPr>
          <a:lstStyle/>
          <a:p>
            <a:r>
              <a:rPr lang="en-GB" sz="3200" dirty="0">
                <a:hlinkClick r:id="rId3"/>
              </a:rPr>
              <a:t>Bee Biology and Systematics Laboratory</a:t>
            </a:r>
            <a:endParaRPr lang="en-GB" sz="3200" dirty="0"/>
          </a:p>
        </p:txBody>
      </p:sp>
      <p:sp>
        <p:nvSpPr>
          <p:cNvPr id="17" name="Text Placeholder 16">
            <a:extLst>
              <a:ext uri="{FF2B5EF4-FFF2-40B4-BE49-F238E27FC236}">
                <a16:creationId xmlns:a16="http://schemas.microsoft.com/office/drawing/2014/main" id="{039DFA33-C518-24E8-4DA7-F2629690AA39}"/>
              </a:ext>
            </a:extLst>
          </p:cNvPr>
          <p:cNvSpPr>
            <a:spLocks noGrp="1"/>
          </p:cNvSpPr>
          <p:nvPr>
            <p:ph type="body" sz="quarter" idx="29"/>
          </p:nvPr>
        </p:nvSpPr>
        <p:spPr/>
        <p:txBody>
          <a:bodyPr>
            <a:normAutofit/>
          </a:bodyPr>
          <a:lstStyle/>
          <a:p>
            <a:r>
              <a:rPr lang="en-GB" sz="3200" dirty="0">
                <a:hlinkClick r:id="rId4"/>
              </a:rPr>
              <a:t>A global database for the distributions of crop wild relatives</a:t>
            </a:r>
            <a:endParaRPr lang="en-GB" sz="3200" dirty="0"/>
          </a:p>
        </p:txBody>
      </p:sp>
      <p:sp>
        <p:nvSpPr>
          <p:cNvPr id="18" name="Text Placeholder 17">
            <a:extLst>
              <a:ext uri="{FF2B5EF4-FFF2-40B4-BE49-F238E27FC236}">
                <a16:creationId xmlns:a16="http://schemas.microsoft.com/office/drawing/2014/main" id="{B7A83BD2-4074-FBE3-B3F9-A02DC67361E0}"/>
              </a:ext>
            </a:extLst>
          </p:cNvPr>
          <p:cNvSpPr>
            <a:spLocks noGrp="1"/>
          </p:cNvSpPr>
          <p:nvPr>
            <p:ph type="body" sz="quarter" idx="30"/>
          </p:nvPr>
        </p:nvSpPr>
        <p:spPr/>
        <p:txBody>
          <a:bodyPr>
            <a:normAutofit fontScale="92500" lnSpcReduction="10000"/>
          </a:bodyPr>
          <a:lstStyle/>
          <a:p>
            <a:r>
              <a:rPr lang="en-GB" sz="3200" u="sng" dirty="0">
                <a:hlinkClick r:id="rId5"/>
              </a:rPr>
              <a:t>Categorization of the wild food plants and their importance for primate development in the natural forest of Akpe (Lama) in southern Benin.</a:t>
            </a:r>
            <a:endParaRPr lang="en-GB" sz="3200" dirty="0"/>
          </a:p>
        </p:txBody>
      </p:sp>
      <p:sp>
        <p:nvSpPr>
          <p:cNvPr id="19" name="Text Placeholder 18">
            <a:extLst>
              <a:ext uri="{FF2B5EF4-FFF2-40B4-BE49-F238E27FC236}">
                <a16:creationId xmlns:a16="http://schemas.microsoft.com/office/drawing/2014/main" id="{0E267D1B-AB56-81D2-16F8-B0CF82991986}"/>
              </a:ext>
            </a:extLst>
          </p:cNvPr>
          <p:cNvSpPr>
            <a:spLocks noGrp="1"/>
          </p:cNvSpPr>
          <p:nvPr>
            <p:ph type="body" sz="quarter" idx="31"/>
          </p:nvPr>
        </p:nvSpPr>
        <p:spPr/>
        <p:txBody>
          <a:bodyPr>
            <a:normAutofit/>
          </a:bodyPr>
          <a:lstStyle/>
          <a:p>
            <a:r>
              <a:rPr lang="en-GB" sz="3200" dirty="0">
                <a:hlinkClick r:id="rId6"/>
              </a:rPr>
              <a:t>Malawi Plant Genetic Resources Centre (MPGRC)</a:t>
            </a:r>
            <a:endParaRPr lang="en-GB" sz="3200" dirty="0"/>
          </a:p>
        </p:txBody>
      </p:sp>
      <p:sp>
        <p:nvSpPr>
          <p:cNvPr id="4" name="Text Placeholder 3">
            <a:extLst>
              <a:ext uri="{FF2B5EF4-FFF2-40B4-BE49-F238E27FC236}">
                <a16:creationId xmlns:a16="http://schemas.microsoft.com/office/drawing/2014/main" id="{FFFD41D8-E335-6B3E-61C6-01B274FC92F1}"/>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accent1"/>
                </a:solidFill>
                <a:hlinkClick r:id="rId7">
                  <a:extLst>
                    <a:ext uri="{A12FA001-AC4F-418D-AE19-62706E023703}">
                      <ahyp:hlinkClr xmlns:ahyp="http://schemas.microsoft.com/office/drawing/2018/hyperlinkcolor" val="tx"/>
                    </a:ext>
                  </a:extLst>
                </a:hlinkClick>
              </a:rPr>
              <a:t>gbif.org/food</a:t>
            </a:r>
            <a:r>
              <a:rPr lang="en-GB" sz="3200" dirty="0">
                <a:solidFill>
                  <a:schemeClr val="accent1"/>
                </a:solidFill>
              </a:rPr>
              <a:t> </a:t>
            </a:r>
            <a:endParaRPr lang="en-DK" sz="3200" dirty="0">
              <a:solidFill>
                <a:schemeClr val="accent1"/>
              </a:solidFill>
            </a:endParaRPr>
          </a:p>
        </p:txBody>
      </p:sp>
      <p:pic>
        <p:nvPicPr>
          <p:cNvPr id="15" name="Picture Placeholder 14">
            <a:extLst>
              <a:ext uri="{FF2B5EF4-FFF2-40B4-BE49-F238E27FC236}">
                <a16:creationId xmlns:a16="http://schemas.microsoft.com/office/drawing/2014/main" id="{7FD6312E-114D-83CF-2257-6DC49F133BA1}"/>
              </a:ext>
            </a:extLst>
          </p:cNvPr>
          <p:cNvPicPr>
            <a:picLocks noGrp="1" noChangeAspect="1"/>
          </p:cNvPicPr>
          <p:nvPr>
            <p:ph type="pic" sz="quarter" idx="18"/>
          </p:nvPr>
        </p:nvPicPr>
        <p:blipFill>
          <a:blip r:embed="rId8"/>
          <a:srcRect t="7269" b="7269"/>
          <a:stretch>
            <a:fillRect/>
          </a:stretch>
        </p:blipFill>
        <p:spPr/>
      </p:pic>
      <p:pic>
        <p:nvPicPr>
          <p:cNvPr id="20" name="Picture Placeholder 19">
            <a:extLst>
              <a:ext uri="{FF2B5EF4-FFF2-40B4-BE49-F238E27FC236}">
                <a16:creationId xmlns:a16="http://schemas.microsoft.com/office/drawing/2014/main" id="{02F4430F-4559-3932-CDED-0B089B004566}"/>
              </a:ext>
            </a:extLst>
          </p:cNvPr>
          <p:cNvPicPr>
            <a:picLocks noGrp="1" noChangeAspect="1"/>
          </p:cNvPicPr>
          <p:nvPr>
            <p:ph type="pic" sz="quarter" idx="20"/>
          </p:nvPr>
        </p:nvPicPr>
        <p:blipFill>
          <a:blip r:embed="rId9"/>
          <a:srcRect t="7289" b="7289"/>
          <a:stretch>
            <a:fillRect/>
          </a:stretch>
        </p:blipFill>
        <p:spPr/>
      </p:pic>
      <p:pic>
        <p:nvPicPr>
          <p:cNvPr id="21" name="Picture Placeholder 20">
            <a:extLst>
              <a:ext uri="{FF2B5EF4-FFF2-40B4-BE49-F238E27FC236}">
                <a16:creationId xmlns:a16="http://schemas.microsoft.com/office/drawing/2014/main" id="{4A28A446-87AE-B6A4-D418-6CE206325494}"/>
              </a:ext>
            </a:extLst>
          </p:cNvPr>
          <p:cNvPicPr>
            <a:picLocks noGrp="1" noChangeAspect="1"/>
          </p:cNvPicPr>
          <p:nvPr>
            <p:ph type="pic" sz="quarter" idx="22"/>
          </p:nvPr>
        </p:nvPicPr>
        <p:blipFill>
          <a:blip r:embed="rId10"/>
          <a:srcRect t="7289" b="7289"/>
          <a:stretch>
            <a:fillRect/>
          </a:stretch>
        </p:blipFill>
        <p:spPr/>
      </p:pic>
      <p:pic>
        <p:nvPicPr>
          <p:cNvPr id="14" name="Picture Placeholder 13">
            <a:extLst>
              <a:ext uri="{FF2B5EF4-FFF2-40B4-BE49-F238E27FC236}">
                <a16:creationId xmlns:a16="http://schemas.microsoft.com/office/drawing/2014/main" id="{FFE4575F-06F2-FA56-B539-5C04CAC84BC9}"/>
              </a:ext>
            </a:extLst>
          </p:cNvPr>
          <p:cNvPicPr>
            <a:picLocks noGrp="1" noChangeAspect="1"/>
          </p:cNvPicPr>
          <p:nvPr>
            <p:ph type="pic" sz="quarter" idx="13"/>
          </p:nvPr>
        </p:nvPicPr>
        <p:blipFill>
          <a:blip r:embed="rId11"/>
          <a:srcRect t="7289" b="7289"/>
          <a:stretch>
            <a:fillRect/>
          </a:stretch>
        </p:blipFill>
        <p:spPr>
          <a:prstGeom prst="rect">
            <a:avLst/>
          </a:prstGeom>
        </p:spPr>
      </p:pic>
    </p:spTree>
    <p:extLst>
      <p:ext uri="{BB962C8B-B14F-4D97-AF65-F5344CB8AC3E}">
        <p14:creationId xmlns:p14="http://schemas.microsoft.com/office/powerpoint/2010/main" val="23864666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1_OFFICE THEME" val="HZgrROc7"/>
  <p:tag name="ARTICULATE_SLIDE_COUNT" val="2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ema de Office">
  <a:themeElements>
    <a:clrScheme name="GBIF 2023 1">
      <a:dk1>
        <a:srgbClr val="000000"/>
      </a:dk1>
      <a:lt1>
        <a:srgbClr val="FFFFFF"/>
      </a:lt1>
      <a:dk2>
        <a:srgbClr val="231F20"/>
      </a:dk2>
      <a:lt2>
        <a:srgbClr val="FFFFFF"/>
      </a:lt2>
      <a:accent1>
        <a:srgbClr val="61A150"/>
      </a:accent1>
      <a:accent2>
        <a:srgbClr val="367FB9"/>
      </a:accent2>
      <a:accent3>
        <a:srgbClr val="725299"/>
      </a:accent3>
      <a:accent4>
        <a:srgbClr val="D37297"/>
      </a:accent4>
      <a:accent5>
        <a:srgbClr val="EDB386"/>
      </a:accent5>
      <a:accent6>
        <a:srgbClr val="F2C45B"/>
      </a:accent6>
      <a:hlink>
        <a:srgbClr val="61A150"/>
      </a:hlink>
      <a:folHlink>
        <a:srgbClr val="73AA60"/>
      </a:folHlink>
    </a:clrScheme>
    <a:fontScheme name="Rubik">
      <a:majorFont>
        <a:latin typeface="Bitter"/>
        <a:ea typeface=""/>
        <a:cs typeface=""/>
      </a:majorFont>
      <a:minorFont>
        <a:latin typeface="Rubi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GBIF-2023" id="{241F32FE-FDD5-3942-8CB9-6F8A5FA83918}" vid="{590D4548-9EED-E44E-A0F2-A70736630B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0FBBF6E9189954BA0FDCD563682A98B" ma:contentTypeVersion="12" ma:contentTypeDescription="Create a new document." ma:contentTypeScope="" ma:versionID="ef2eba08f4f2a52f9db275e0134fde11">
  <xsd:schema xmlns:xsd="http://www.w3.org/2001/XMLSchema" xmlns:xs="http://www.w3.org/2001/XMLSchema" xmlns:p="http://schemas.microsoft.com/office/2006/metadata/properties" xmlns:ns2="731989eb-7121-409c-871c-8f2366272918" xmlns:ns3="a5bf85ab-5b89-45d5-812d-d881043611a5" targetNamespace="http://schemas.microsoft.com/office/2006/metadata/properties" ma:root="true" ma:fieldsID="8b6e23ee990885b621d2bf7e703ea8e6" ns2:_="" ns3:_="">
    <xsd:import namespace="731989eb-7121-409c-871c-8f2366272918"/>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989eb-7121-409c-871c-8f23662729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AAF0656-BE82-4570-850D-C2E5ECD08679}">
  <ds:schemaRefs>
    <ds:schemaRef ds:uri="http://schemas.microsoft.com/sharepoint/v3/contenttype/forms"/>
  </ds:schemaRefs>
</ds:datastoreItem>
</file>

<file path=customXml/itemProps2.xml><?xml version="1.0" encoding="utf-8"?>
<ds:datastoreItem xmlns:ds="http://schemas.openxmlformats.org/officeDocument/2006/customXml" ds:itemID="{3BCC59ED-772C-41FF-82FE-E6327797BFD0}">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B1DFBA15-5AE9-40B8-9410-A9E088E78C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1989eb-7121-409c-871c-8f2366272918"/>
    <ds:schemaRef ds:uri="a5bf85ab-5b89-45d5-812d-d881043611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Tema de Office</Template>
  <TotalTime>1463</TotalTime>
  <Words>341</Words>
  <Application>Microsoft Macintosh PowerPoint</Application>
  <PresentationFormat>Custom</PresentationFormat>
  <Paragraphs>35</Paragraphs>
  <Slides>7</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Bitter</vt:lpstr>
      <vt:lpstr>Arial</vt:lpstr>
      <vt:lpstr>Rubik SemiBold</vt:lpstr>
      <vt:lpstr>Bitter SemiBold</vt:lpstr>
      <vt:lpstr>Rubik</vt:lpstr>
      <vt:lpstr>Bitter Medium</vt:lpstr>
      <vt:lpstr>Rubik Medium</vt:lpstr>
      <vt:lpstr>Tema de Office</vt:lpstr>
      <vt:lpstr>Food</vt:lpstr>
      <vt:lpstr>PowerPoint Presentation</vt:lpstr>
      <vt:lpstr>Food</vt:lpstr>
      <vt:lpstr>Food</vt:lpstr>
      <vt:lpstr>GBIF &amp; food - Video</vt:lpstr>
      <vt:lpstr>Featured data uses in food-related research</vt:lpstr>
      <vt:lpstr>Featured datasets and publishers related to food security and agriculture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Javier Andres Gamboa Martinez</dc:creator>
  <cp:lastModifiedBy>Javier Andres Gamboa Martinez</cp:lastModifiedBy>
  <cp:revision>12</cp:revision>
  <dcterms:created xsi:type="dcterms:W3CDTF">2025-06-24T13:49:25Z</dcterms:created>
  <dcterms:modified xsi:type="dcterms:W3CDTF">2025-06-26T08:26:18Z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0x010100A0FBBF6E9189954BA0FDCD563682A98B</vt:lpwstr>
  </property>
  <property fmtid="{D5CDD505-2E9C-101B-9397-08002B2CF9AE}" pid="3" name="ArticulateGUID">
    <vt:lpwstr>5BFF8AAD-8855-4733-AEF7-3D237DE5FDE5</vt:lpwstr>
  </property>
  <property fmtid="{D5CDD505-2E9C-101B-9397-08002B2CF9AE}" pid="4" name="ArticulatePath">
    <vt:lpwstr>https://brightcarbon.sharepoint.com/sites/Intranet/Projects/EFGH/GBIF/GBIF 4371 - GBIF template and model slides project/GBIF Toolkit MN 01</vt:lpwstr>
  </property>
</Properties>
</file>